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61" r:id="rId3"/>
    <p:sldId id="279" r:id="rId4"/>
    <p:sldId id="275" r:id="rId5"/>
    <p:sldId id="284" r:id="rId6"/>
    <p:sldId id="288" r:id="rId7"/>
    <p:sldId id="285" r:id="rId8"/>
    <p:sldId id="277" r:id="rId9"/>
    <p:sldId id="280" r:id="rId10"/>
    <p:sldId id="289" r:id="rId11"/>
    <p:sldId id="290" r:id="rId12"/>
    <p:sldId id="286" r:id="rId13"/>
    <p:sldId id="281" r:id="rId14"/>
    <p:sldId id="260" r:id="rId15"/>
    <p:sldId id="282" r:id="rId16"/>
    <p:sldId id="291"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6D4A1-7878-4698-91E1-246E01069306}" v="29" dt="2021-05-07T20:54:41.219"/>
    <p1510:client id="{C8970171-E7B2-4784-9C9A-EB722BF56937}" v="1553" dt="2021-05-08T05:33:07.3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66" d="100"/>
          <a:sy n="66" d="100"/>
        </p:scale>
        <p:origin x="2274" y="1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Romero" userId="3949116e6f309c2d" providerId="LiveId" clId="{C8970171-E7B2-4784-9C9A-EB722BF56937}"/>
    <pc:docChg chg="undo redo custSel addSld delSld modSld sldOrd">
      <pc:chgData name="Daniel Romero" userId="3949116e6f309c2d" providerId="LiveId" clId="{C8970171-E7B2-4784-9C9A-EB722BF56937}" dt="2021-05-08T05:33:27.348" v="2061" actId="47"/>
      <pc:docMkLst>
        <pc:docMk/>
      </pc:docMkLst>
      <pc:sldChg chg="del">
        <pc:chgData name="Daniel Romero" userId="3949116e6f309c2d" providerId="LiveId" clId="{C8970171-E7B2-4784-9C9A-EB722BF56937}" dt="2021-05-07T23:08:24.995" v="717" actId="47"/>
        <pc:sldMkLst>
          <pc:docMk/>
          <pc:sldMk cId="4017773606" sldId="258"/>
        </pc:sldMkLst>
      </pc:sldChg>
      <pc:sldChg chg="del">
        <pc:chgData name="Daniel Romero" userId="3949116e6f309c2d" providerId="LiveId" clId="{C8970171-E7B2-4784-9C9A-EB722BF56937}" dt="2021-05-07T23:11:23.577" v="753" actId="47"/>
        <pc:sldMkLst>
          <pc:docMk/>
          <pc:sldMk cId="1291848836" sldId="259"/>
        </pc:sldMkLst>
      </pc:sldChg>
      <pc:sldChg chg="modSp mod">
        <pc:chgData name="Daniel Romero" userId="3949116e6f309c2d" providerId="LiveId" clId="{C8970171-E7B2-4784-9C9A-EB722BF56937}" dt="2021-05-08T05:19:13.473" v="1834"/>
        <pc:sldMkLst>
          <pc:docMk/>
          <pc:sldMk cId="1080077532" sldId="260"/>
        </pc:sldMkLst>
        <pc:spChg chg="mod">
          <ac:chgData name="Daniel Romero" userId="3949116e6f309c2d" providerId="LiveId" clId="{C8970171-E7B2-4784-9C9A-EB722BF56937}" dt="2021-05-08T05:18:50.633" v="1831" actId="1076"/>
          <ac:spMkLst>
            <pc:docMk/>
            <pc:sldMk cId="1080077532" sldId="260"/>
            <ac:spMk id="2" creationId="{E48E8048-0A2C-499B-AEBE-4BAE78F7316A}"/>
          </ac:spMkLst>
        </pc:spChg>
        <pc:spChg chg="mod">
          <ac:chgData name="Daniel Romero" userId="3949116e6f309c2d" providerId="LiveId" clId="{C8970171-E7B2-4784-9C9A-EB722BF56937}" dt="2021-05-08T05:19:13.473" v="1834"/>
          <ac:spMkLst>
            <pc:docMk/>
            <pc:sldMk cId="1080077532" sldId="260"/>
            <ac:spMk id="4" creationId="{CDB15D33-ADA1-465F-9D88-E573902E9AB2}"/>
          </ac:spMkLst>
        </pc:spChg>
        <pc:picChg chg="mod">
          <ac:chgData name="Daniel Romero" userId="3949116e6f309c2d" providerId="LiveId" clId="{C8970171-E7B2-4784-9C9A-EB722BF56937}" dt="2021-05-08T05:19:01.497" v="1833" actId="14100"/>
          <ac:picMkLst>
            <pc:docMk/>
            <pc:sldMk cId="1080077532" sldId="260"/>
            <ac:picMk id="6" creationId="{8C95AEC4-3430-4ABE-8F3C-62957EEF7D2E}"/>
          </ac:picMkLst>
        </pc:picChg>
      </pc:sldChg>
      <pc:sldChg chg="modSp mod ord">
        <pc:chgData name="Daniel Romero" userId="3949116e6f309c2d" providerId="LiveId" clId="{C8970171-E7B2-4784-9C9A-EB722BF56937}" dt="2021-05-08T05:33:07.323" v="2060"/>
        <pc:sldMkLst>
          <pc:docMk/>
          <pc:sldMk cId="107679821" sldId="261"/>
        </pc:sldMkLst>
        <pc:graphicFrameChg chg="mod">
          <ac:chgData name="Daniel Romero" userId="3949116e6f309c2d" providerId="LiveId" clId="{C8970171-E7B2-4784-9C9A-EB722BF56937}" dt="2021-05-08T05:33:07.323" v="2060"/>
          <ac:graphicFrameMkLst>
            <pc:docMk/>
            <pc:sldMk cId="107679821" sldId="261"/>
            <ac:graphicFrameMk id="11" creationId="{2C3B66B2-5616-4950-BC4A-AF268B5D77D6}"/>
          </ac:graphicFrameMkLst>
        </pc:graphicFrameChg>
      </pc:sldChg>
      <pc:sldChg chg="modSp">
        <pc:chgData name="Daniel Romero" userId="3949116e6f309c2d" providerId="LiveId" clId="{C8970171-E7B2-4784-9C9A-EB722BF56937}" dt="2021-05-08T03:20:19.218" v="1476"/>
        <pc:sldMkLst>
          <pc:docMk/>
          <pc:sldMk cId="308869571" sldId="275"/>
        </pc:sldMkLst>
        <pc:graphicFrameChg chg="mod">
          <ac:chgData name="Daniel Romero" userId="3949116e6f309c2d" providerId="LiveId" clId="{C8970171-E7B2-4784-9C9A-EB722BF56937}" dt="2021-05-08T03:20:19.218" v="1476"/>
          <ac:graphicFrameMkLst>
            <pc:docMk/>
            <pc:sldMk cId="308869571" sldId="275"/>
            <ac:graphicFrameMk id="11" creationId="{2C3B66B2-5616-4950-BC4A-AF268B5D77D6}"/>
          </ac:graphicFrameMkLst>
        </pc:graphicFrameChg>
      </pc:sldChg>
      <pc:sldChg chg="del">
        <pc:chgData name="Daniel Romero" userId="3949116e6f309c2d" providerId="LiveId" clId="{C8970171-E7B2-4784-9C9A-EB722BF56937}" dt="2021-05-08T05:33:27.348" v="2061" actId="47"/>
        <pc:sldMkLst>
          <pc:docMk/>
          <pc:sldMk cId="3922871748" sldId="276"/>
        </pc:sldMkLst>
      </pc:sldChg>
      <pc:sldChg chg="addSp delSp modSp mod delDesignElem chgLayout">
        <pc:chgData name="Daniel Romero" userId="3949116e6f309c2d" providerId="LiveId" clId="{C8970171-E7B2-4784-9C9A-EB722BF56937}" dt="2021-05-08T04:25:57.302" v="1596" actId="1076"/>
        <pc:sldMkLst>
          <pc:docMk/>
          <pc:sldMk cId="1810394516" sldId="277"/>
        </pc:sldMkLst>
        <pc:spChg chg="mod ord">
          <ac:chgData name="Daniel Romero" userId="3949116e6f309c2d" providerId="LiveId" clId="{C8970171-E7B2-4784-9C9A-EB722BF56937}" dt="2021-05-08T04:25:50.897" v="1594" actId="255"/>
          <ac:spMkLst>
            <pc:docMk/>
            <pc:sldMk cId="1810394516" sldId="277"/>
            <ac:spMk id="2" creationId="{23F6D5E8-15CF-4755-910B-1B5A1E777357}"/>
          </ac:spMkLst>
        </pc:spChg>
        <pc:spChg chg="add del mod ord">
          <ac:chgData name="Daniel Romero" userId="3949116e6f309c2d" providerId="LiveId" clId="{C8970171-E7B2-4784-9C9A-EB722BF56937}" dt="2021-05-07T23:30:40.822" v="784" actId="478"/>
          <ac:spMkLst>
            <pc:docMk/>
            <pc:sldMk cId="1810394516" sldId="277"/>
            <ac:spMk id="4" creationId="{584F7EA1-6663-4FAB-BBAA-E8808ECB3795}"/>
          </ac:spMkLst>
        </pc:spChg>
        <pc:spChg chg="add mod">
          <ac:chgData name="Daniel Romero" userId="3949116e6f309c2d" providerId="LiveId" clId="{C8970171-E7B2-4784-9C9A-EB722BF56937}" dt="2021-05-08T04:25:43.824" v="1593" actId="108"/>
          <ac:spMkLst>
            <pc:docMk/>
            <pc:sldMk cId="1810394516" sldId="277"/>
            <ac:spMk id="15" creationId="{964BCC11-B97C-4EFF-B51E-582CEA1F1ABE}"/>
          </ac:spMkLst>
        </pc:spChg>
        <pc:spChg chg="add del">
          <ac:chgData name="Daniel Romero" userId="3949116e6f309c2d" providerId="LiveId" clId="{C8970171-E7B2-4784-9C9A-EB722BF56937}" dt="2021-05-07T23:29:32.473" v="769" actId="700"/>
          <ac:spMkLst>
            <pc:docMk/>
            <pc:sldMk cId="1810394516" sldId="277"/>
            <ac:spMk id="141" creationId="{1F9A0C1C-8ABC-401B-8FE9-AC9327C4C587}"/>
          </ac:spMkLst>
        </pc:spChg>
        <pc:spChg chg="add del">
          <ac:chgData name="Daniel Romero" userId="3949116e6f309c2d" providerId="LiveId" clId="{C8970171-E7B2-4784-9C9A-EB722BF56937}" dt="2021-05-07T23:29:32.473" v="769" actId="700"/>
          <ac:spMkLst>
            <pc:docMk/>
            <pc:sldMk cId="1810394516" sldId="277"/>
            <ac:spMk id="143" creationId="{BA5783C3-2F96-40A7-A24F-30CB07AA3928}"/>
          </ac:spMkLst>
        </pc:spChg>
        <pc:spChg chg="add del">
          <ac:chgData name="Daniel Romero" userId="3949116e6f309c2d" providerId="LiveId" clId="{C8970171-E7B2-4784-9C9A-EB722BF56937}" dt="2021-05-07T23:29:32.473" v="769" actId="700"/>
          <ac:spMkLst>
            <pc:docMk/>
            <pc:sldMk cId="1810394516" sldId="277"/>
            <ac:spMk id="145" creationId="{A9D08DBA-0326-4C4E-ACFB-576F3ABDD2D0}"/>
          </ac:spMkLst>
        </pc:spChg>
        <pc:grpChg chg="add del">
          <ac:chgData name="Daniel Romero" userId="3949116e6f309c2d" providerId="LiveId" clId="{C8970171-E7B2-4784-9C9A-EB722BF56937}" dt="2021-05-07T23:29:32.473" v="769" actId="700"/>
          <ac:grpSpMkLst>
            <pc:docMk/>
            <pc:sldMk cId="1810394516" sldId="277"/>
            <ac:grpSpMk id="137" creationId="{449BC34D-9C23-4D6D-8213-1F471AF85B3F}"/>
          </ac:grpSpMkLst>
        </pc:grpChg>
        <pc:grpChg chg="del">
          <ac:chgData name="Daniel Romero" userId="3949116e6f309c2d" providerId="LiveId" clId="{C8970171-E7B2-4784-9C9A-EB722BF56937}" dt="2021-05-07T22:48:14.330" v="663" actId="26606"/>
          <ac:grpSpMkLst>
            <pc:docMk/>
            <pc:sldMk cId="1810394516" sldId="277"/>
            <ac:grpSpMk id="1028" creationId="{9D9D6BF1-DFF2-4526-9D13-BF339D8C4163}"/>
          </ac:grpSpMkLst>
        </pc:grpChg>
        <pc:picChg chg="add mod">
          <ac:chgData name="Daniel Romero" userId="3949116e6f309c2d" providerId="LiveId" clId="{C8970171-E7B2-4784-9C9A-EB722BF56937}" dt="2021-05-08T04:25:57.302" v="1596" actId="1076"/>
          <ac:picMkLst>
            <pc:docMk/>
            <pc:sldMk cId="1810394516" sldId="277"/>
            <ac:picMk id="3" creationId="{4018B366-FFCB-47B4-893B-6ECA34EB73FF}"/>
          </ac:picMkLst>
        </pc:picChg>
        <pc:picChg chg="del mod">
          <ac:chgData name="Daniel Romero" userId="3949116e6f309c2d" providerId="LiveId" clId="{C8970171-E7B2-4784-9C9A-EB722BF56937}" dt="2021-05-07T22:47:56.587" v="659" actId="478"/>
          <ac:picMkLst>
            <pc:docMk/>
            <pc:sldMk cId="1810394516" sldId="277"/>
            <ac:picMk id="1026" creationId="{F1CE1D3B-6BDC-4AB7-BB3C-9D05F6FC68FE}"/>
          </ac:picMkLst>
        </pc:picChg>
      </pc:sldChg>
      <pc:sldChg chg="del">
        <pc:chgData name="Daniel Romero" userId="3949116e6f309c2d" providerId="LiveId" clId="{C8970171-E7B2-4784-9C9A-EB722BF56937}" dt="2021-05-07T23:08:24.995" v="717" actId="47"/>
        <pc:sldMkLst>
          <pc:docMk/>
          <pc:sldMk cId="2868528466" sldId="278"/>
        </pc:sldMkLst>
      </pc:sldChg>
      <pc:sldChg chg="modSp">
        <pc:chgData name="Daniel Romero" userId="3949116e6f309c2d" providerId="LiveId" clId="{C8970171-E7B2-4784-9C9A-EB722BF56937}" dt="2021-05-08T04:31:44.318" v="1600" actId="14100"/>
        <pc:sldMkLst>
          <pc:docMk/>
          <pc:sldMk cId="3068302822" sldId="279"/>
        </pc:sldMkLst>
        <pc:graphicFrameChg chg="mod">
          <ac:chgData name="Daniel Romero" userId="3949116e6f309c2d" providerId="LiveId" clId="{C8970171-E7B2-4784-9C9A-EB722BF56937}" dt="2021-05-08T04:31:44.318" v="1600" actId="14100"/>
          <ac:graphicFrameMkLst>
            <pc:docMk/>
            <pc:sldMk cId="3068302822" sldId="279"/>
            <ac:graphicFrameMk id="11" creationId="{2C3B66B2-5616-4950-BC4A-AF268B5D77D6}"/>
          </ac:graphicFrameMkLst>
        </pc:graphicFrameChg>
      </pc:sldChg>
      <pc:sldChg chg="addSp delSp modSp add del mod delDesignElem chgLayout">
        <pc:chgData name="Daniel Romero" userId="3949116e6f309c2d" providerId="LiveId" clId="{C8970171-E7B2-4784-9C9A-EB722BF56937}" dt="2021-05-08T04:46:47.425" v="1624" actId="255"/>
        <pc:sldMkLst>
          <pc:docMk/>
          <pc:sldMk cId="2187622195" sldId="280"/>
        </pc:sldMkLst>
        <pc:spChg chg="mod ord">
          <ac:chgData name="Daniel Romero" userId="3949116e6f309c2d" providerId="LiveId" clId="{C8970171-E7B2-4784-9C9A-EB722BF56937}" dt="2021-05-08T04:46:31.233" v="1623" actId="255"/>
          <ac:spMkLst>
            <pc:docMk/>
            <pc:sldMk cId="2187622195" sldId="280"/>
            <ac:spMk id="2" creationId="{23F6D5E8-15CF-4755-910B-1B5A1E777357}"/>
          </ac:spMkLst>
        </pc:spChg>
        <pc:spChg chg="add del mod ord">
          <ac:chgData name="Daniel Romero" userId="3949116e6f309c2d" providerId="LiveId" clId="{C8970171-E7B2-4784-9C9A-EB722BF56937}" dt="2021-05-08T04:45:25.230" v="1602" actId="700"/>
          <ac:spMkLst>
            <pc:docMk/>
            <pc:sldMk cId="2187622195" sldId="280"/>
            <ac:spMk id="3" creationId="{FB76D8BE-4957-41FF-B0F9-9BA765A7FAB7}"/>
          </ac:spMkLst>
        </pc:spChg>
        <pc:spChg chg="add del mod ord">
          <ac:chgData name="Daniel Romero" userId="3949116e6f309c2d" providerId="LiveId" clId="{C8970171-E7B2-4784-9C9A-EB722BF56937}" dt="2021-05-08T04:46:00.505" v="1612" actId="478"/>
          <ac:spMkLst>
            <pc:docMk/>
            <pc:sldMk cId="2187622195" sldId="280"/>
            <ac:spMk id="4" creationId="{5A44BFFD-297B-4557-9DF2-C77D38CD2222}"/>
          </ac:spMkLst>
        </pc:spChg>
        <pc:spChg chg="add mod">
          <ac:chgData name="Daniel Romero" userId="3949116e6f309c2d" providerId="LiveId" clId="{C8970171-E7B2-4784-9C9A-EB722BF56937}" dt="2021-05-08T04:46:47.425" v="1624" actId="255"/>
          <ac:spMkLst>
            <pc:docMk/>
            <pc:sldMk cId="2187622195" sldId="280"/>
            <ac:spMk id="9" creationId="{253DCBD6-0597-4973-BE02-69FC844E3904}"/>
          </ac:spMkLst>
        </pc:spChg>
        <pc:spChg chg="del">
          <ac:chgData name="Daniel Romero" userId="3949116e6f309c2d" providerId="LiveId" clId="{C8970171-E7B2-4784-9C9A-EB722BF56937}" dt="2021-05-08T04:45:18.459" v="1601" actId="700"/>
          <ac:spMkLst>
            <pc:docMk/>
            <pc:sldMk cId="2187622195" sldId="280"/>
            <ac:spMk id="73" creationId="{CC1026F7-DECB-49B4-A565-518BBA445471}"/>
          </ac:spMkLst>
        </pc:spChg>
        <pc:spChg chg="del">
          <ac:chgData name="Daniel Romero" userId="3949116e6f309c2d" providerId="LiveId" clId="{C8970171-E7B2-4784-9C9A-EB722BF56937}" dt="2021-05-08T04:45:18.459" v="1601" actId="700"/>
          <ac:spMkLst>
            <pc:docMk/>
            <pc:sldMk cId="2187622195" sldId="280"/>
            <ac:spMk id="2052" creationId="{1D868099-6145-4BC0-A5EA-74BEF1776BA9}"/>
          </ac:spMkLst>
        </pc:spChg>
        <pc:spChg chg="del">
          <ac:chgData name="Daniel Romero" userId="3949116e6f309c2d" providerId="LiveId" clId="{C8970171-E7B2-4784-9C9A-EB722BF56937}" dt="2021-05-07T22:50:03.361" v="667" actId="478"/>
          <ac:spMkLst>
            <pc:docMk/>
            <pc:sldMk cId="2187622195" sldId="280"/>
            <ac:spMk id="2053" creationId="{420B4D08-30E9-417D-BC5F-25C6E3AC8105}"/>
          </ac:spMkLst>
        </pc:spChg>
        <pc:picChg chg="mod">
          <ac:chgData name="Daniel Romero" userId="3949116e6f309c2d" providerId="LiveId" clId="{C8970171-E7B2-4784-9C9A-EB722BF56937}" dt="2021-05-08T04:46:18.087" v="1621" actId="1076"/>
          <ac:picMkLst>
            <pc:docMk/>
            <pc:sldMk cId="2187622195" sldId="280"/>
            <ac:picMk id="2050" creationId="{B7155B0D-E712-4339-B456-86E40B52B9CA}"/>
          </ac:picMkLst>
        </pc:picChg>
      </pc:sldChg>
      <pc:sldChg chg="addSp delSp modSp mod">
        <pc:chgData name="Daniel Romero" userId="3949116e6f309c2d" providerId="LiveId" clId="{C8970171-E7B2-4784-9C9A-EB722BF56937}" dt="2021-05-08T05:14:48.913" v="1827" actId="1076"/>
        <pc:sldMkLst>
          <pc:docMk/>
          <pc:sldMk cId="3193755652" sldId="281"/>
        </pc:sldMkLst>
        <pc:spChg chg="mod">
          <ac:chgData name="Daniel Romero" userId="3949116e6f309c2d" providerId="LiveId" clId="{C8970171-E7B2-4784-9C9A-EB722BF56937}" dt="2021-05-08T05:09:25.145" v="1780" actId="1076"/>
          <ac:spMkLst>
            <pc:docMk/>
            <pc:sldMk cId="3193755652" sldId="281"/>
            <ac:spMk id="2" creationId="{23F6D5E8-15CF-4755-910B-1B5A1E777357}"/>
          </ac:spMkLst>
        </pc:spChg>
        <pc:spChg chg="add mod">
          <ac:chgData name="Daniel Romero" userId="3949116e6f309c2d" providerId="LiveId" clId="{C8970171-E7B2-4784-9C9A-EB722BF56937}" dt="2021-05-08T05:14:48.913" v="1827" actId="1076"/>
          <ac:spMkLst>
            <pc:docMk/>
            <pc:sldMk cId="3193755652" sldId="281"/>
            <ac:spMk id="4" creationId="{B2A1229D-B11A-4866-A6C2-4F325ECDB54D}"/>
          </ac:spMkLst>
        </pc:spChg>
        <pc:picChg chg="add del mod">
          <ac:chgData name="Daniel Romero" userId="3949116e6f309c2d" providerId="LiveId" clId="{C8970171-E7B2-4784-9C9A-EB722BF56937}" dt="2021-05-08T05:09:52.233" v="1789" actId="478"/>
          <ac:picMkLst>
            <pc:docMk/>
            <pc:sldMk cId="3193755652" sldId="281"/>
            <ac:picMk id="8" creationId="{F52256C5-224F-4DD2-A74D-16150044C24F}"/>
          </ac:picMkLst>
        </pc:picChg>
        <pc:picChg chg="add del mod">
          <ac:chgData name="Daniel Romero" userId="3949116e6f309c2d" providerId="LiveId" clId="{C8970171-E7B2-4784-9C9A-EB722BF56937}" dt="2021-05-08T05:09:51.658" v="1788"/>
          <ac:picMkLst>
            <pc:docMk/>
            <pc:sldMk cId="3193755652" sldId="281"/>
            <ac:picMk id="5122" creationId="{4A36089F-6ED9-4569-8188-4D9446F00A75}"/>
          </ac:picMkLst>
        </pc:picChg>
      </pc:sldChg>
      <pc:sldChg chg="addSp delSp modSp mod ord">
        <pc:chgData name="Daniel Romero" userId="3949116e6f309c2d" providerId="LiveId" clId="{C8970171-E7B2-4784-9C9A-EB722BF56937}" dt="2021-05-08T05:22:13.237" v="1860" actId="113"/>
        <pc:sldMkLst>
          <pc:docMk/>
          <pc:sldMk cId="3197518939" sldId="282"/>
        </pc:sldMkLst>
        <pc:spChg chg="mod">
          <ac:chgData name="Daniel Romero" userId="3949116e6f309c2d" providerId="LiveId" clId="{C8970171-E7B2-4784-9C9A-EB722BF56937}" dt="2021-05-08T05:20:26.385" v="1852" actId="27636"/>
          <ac:spMkLst>
            <pc:docMk/>
            <pc:sldMk cId="3197518939" sldId="282"/>
            <ac:spMk id="2" creationId="{23F6D5E8-15CF-4755-910B-1B5A1E777357}"/>
          </ac:spMkLst>
        </pc:spChg>
        <pc:spChg chg="add del mod">
          <ac:chgData name="Daniel Romero" userId="3949116e6f309c2d" providerId="LiveId" clId="{C8970171-E7B2-4784-9C9A-EB722BF56937}" dt="2021-05-07T23:08:11.362" v="716" actId="478"/>
          <ac:spMkLst>
            <pc:docMk/>
            <pc:sldMk cId="3197518939" sldId="282"/>
            <ac:spMk id="4" creationId="{4CADC42F-717D-44EB-900B-5BFFFA44636F}"/>
          </ac:spMkLst>
        </pc:spChg>
        <pc:spChg chg="add del mod">
          <ac:chgData name="Daniel Romero" userId="3949116e6f309c2d" providerId="LiveId" clId="{C8970171-E7B2-4784-9C9A-EB722BF56937}" dt="2021-05-07T23:08:08.311" v="715" actId="478"/>
          <ac:spMkLst>
            <pc:docMk/>
            <pc:sldMk cId="3197518939" sldId="282"/>
            <ac:spMk id="5" creationId="{59E34132-2600-4F27-B609-0A988C203211}"/>
          </ac:spMkLst>
        </pc:spChg>
        <pc:spChg chg="add mod">
          <ac:chgData name="Daniel Romero" userId="3949116e6f309c2d" providerId="LiveId" clId="{C8970171-E7B2-4784-9C9A-EB722BF56937}" dt="2021-05-08T05:22:13.237" v="1860" actId="113"/>
          <ac:spMkLst>
            <pc:docMk/>
            <pc:sldMk cId="3197518939" sldId="282"/>
            <ac:spMk id="9" creationId="{9E4F9A6F-9573-4966-B9B9-E4979735127D}"/>
          </ac:spMkLst>
        </pc:spChg>
      </pc:sldChg>
      <pc:sldChg chg="del">
        <pc:chgData name="Daniel Romero" userId="3949116e6f309c2d" providerId="LiveId" clId="{C8970171-E7B2-4784-9C9A-EB722BF56937}" dt="2021-05-07T23:12:18.195" v="754" actId="47"/>
        <pc:sldMkLst>
          <pc:docMk/>
          <pc:sldMk cId="367442845" sldId="283"/>
        </pc:sldMkLst>
      </pc:sldChg>
      <pc:sldChg chg="modSp mod">
        <pc:chgData name="Daniel Romero" userId="3949116e6f309c2d" providerId="LiveId" clId="{C8970171-E7B2-4784-9C9A-EB722BF56937}" dt="2021-05-07T23:31:58.180" v="792" actId="20577"/>
        <pc:sldMkLst>
          <pc:docMk/>
          <pc:sldMk cId="1356877107" sldId="284"/>
        </pc:sldMkLst>
        <pc:spChg chg="mod">
          <ac:chgData name="Daniel Romero" userId="3949116e6f309c2d" providerId="LiveId" clId="{C8970171-E7B2-4784-9C9A-EB722BF56937}" dt="2021-05-07T23:31:58.180" v="792" actId="20577"/>
          <ac:spMkLst>
            <pc:docMk/>
            <pc:sldMk cId="1356877107" sldId="284"/>
            <ac:spMk id="3" creationId="{42CC16F6-FC7D-43FB-9265-598981D5B801}"/>
          </ac:spMkLst>
        </pc:spChg>
      </pc:sldChg>
      <pc:sldChg chg="modSp mod">
        <pc:chgData name="Daniel Romero" userId="3949116e6f309c2d" providerId="LiveId" clId="{C8970171-E7B2-4784-9C9A-EB722BF56937}" dt="2021-05-08T04:49:38.457" v="1670" actId="1076"/>
        <pc:sldMkLst>
          <pc:docMk/>
          <pc:sldMk cId="3109208171" sldId="285"/>
        </pc:sldMkLst>
        <pc:spChg chg="mod">
          <ac:chgData name="Daniel Romero" userId="3949116e6f309c2d" providerId="LiveId" clId="{C8970171-E7B2-4784-9C9A-EB722BF56937}" dt="2021-05-08T04:49:38.457" v="1670" actId="1076"/>
          <ac:spMkLst>
            <pc:docMk/>
            <pc:sldMk cId="3109208171" sldId="285"/>
            <ac:spMk id="2" creationId="{23F6D5E8-15CF-4755-910B-1B5A1E777357}"/>
          </ac:spMkLst>
        </pc:spChg>
        <pc:spChg chg="mod">
          <ac:chgData name="Daniel Romero" userId="3949116e6f309c2d" providerId="LiveId" clId="{C8970171-E7B2-4784-9C9A-EB722BF56937}" dt="2021-05-08T04:18:07.176" v="1481" actId="403"/>
          <ac:spMkLst>
            <pc:docMk/>
            <pc:sldMk cId="3109208171" sldId="285"/>
            <ac:spMk id="6" creationId="{451B9735-6AF7-46FF-A751-D38D818127EB}"/>
          </ac:spMkLst>
        </pc:spChg>
        <pc:picChg chg="mod">
          <ac:chgData name="Daniel Romero" userId="3949116e6f309c2d" providerId="LiveId" clId="{C8970171-E7B2-4784-9C9A-EB722BF56937}" dt="2021-05-08T04:18:11.218" v="1498" actId="1036"/>
          <ac:picMkLst>
            <pc:docMk/>
            <pc:sldMk cId="3109208171" sldId="285"/>
            <ac:picMk id="2050" creationId="{B7852C8C-60E8-45AC-9A8F-41AF81DA3C3D}"/>
          </ac:picMkLst>
        </pc:picChg>
      </pc:sldChg>
      <pc:sldChg chg="addSp delSp modSp mod modClrScheme modAnim delDesignElem chgLayout">
        <pc:chgData name="Daniel Romero" userId="3949116e6f309c2d" providerId="LiveId" clId="{C8970171-E7B2-4784-9C9A-EB722BF56937}" dt="2021-05-08T05:11:24.154" v="1812" actId="404"/>
        <pc:sldMkLst>
          <pc:docMk/>
          <pc:sldMk cId="1610863245" sldId="286"/>
        </pc:sldMkLst>
        <pc:spChg chg="mod ord">
          <ac:chgData name="Daniel Romero" userId="3949116e6f309c2d" providerId="LiveId" clId="{C8970171-E7B2-4784-9C9A-EB722BF56937}" dt="2021-05-08T04:47:28.351" v="1636" actId="1076"/>
          <ac:spMkLst>
            <pc:docMk/>
            <pc:sldMk cId="1610863245" sldId="286"/>
            <ac:spMk id="2" creationId="{23F6D5E8-15CF-4755-910B-1B5A1E777357}"/>
          </ac:spMkLst>
        </pc:spChg>
        <pc:spChg chg="add del">
          <ac:chgData name="Daniel Romero" userId="3949116e6f309c2d" providerId="LiveId" clId="{C8970171-E7B2-4784-9C9A-EB722BF56937}" dt="2021-05-07T22:54:25.107" v="689"/>
          <ac:spMkLst>
            <pc:docMk/>
            <pc:sldMk cId="1610863245" sldId="286"/>
            <ac:spMk id="3" creationId="{D9453F0C-FDA2-41B7-9CCD-4266546AB9BE}"/>
          </ac:spMkLst>
        </pc:spChg>
        <pc:spChg chg="add del">
          <ac:chgData name="Daniel Romero" userId="3949116e6f309c2d" providerId="LiveId" clId="{C8970171-E7B2-4784-9C9A-EB722BF56937}" dt="2021-05-07T22:54:25.107" v="689"/>
          <ac:spMkLst>
            <pc:docMk/>
            <pc:sldMk cId="1610863245" sldId="286"/>
            <ac:spMk id="4" creationId="{EC460A83-860F-4A18-87F3-B369C9CD4883}"/>
          </ac:spMkLst>
        </pc:spChg>
        <pc:spChg chg="add del">
          <ac:chgData name="Daniel Romero" userId="3949116e6f309c2d" providerId="LiveId" clId="{C8970171-E7B2-4784-9C9A-EB722BF56937}" dt="2021-05-07T22:54:25.107" v="689"/>
          <ac:spMkLst>
            <pc:docMk/>
            <pc:sldMk cId="1610863245" sldId="286"/>
            <ac:spMk id="5" creationId="{02A16DAD-97A8-4912-B1FA-FDF1AC5F3A21}"/>
          </ac:spMkLst>
        </pc:spChg>
        <pc:spChg chg="add mod">
          <ac:chgData name="Daniel Romero" userId="3949116e6f309c2d" providerId="LiveId" clId="{C8970171-E7B2-4784-9C9A-EB722BF56937}" dt="2021-05-08T05:11:24.154" v="1812" actId="404"/>
          <ac:spMkLst>
            <pc:docMk/>
            <pc:sldMk cId="1610863245" sldId="286"/>
            <ac:spMk id="11" creationId="{C85F609F-03B1-4486-898D-4DAD481340CC}"/>
          </ac:spMkLst>
        </pc:spChg>
        <pc:grpChg chg="del">
          <ac:chgData name="Daniel Romero" userId="3949116e6f309c2d" providerId="LiveId" clId="{C8970171-E7B2-4784-9C9A-EB722BF56937}" dt="2021-05-07T22:55:13.006" v="704" actId="700"/>
          <ac:grpSpMkLst>
            <pc:docMk/>
            <pc:sldMk cId="1610863245" sldId="286"/>
            <ac:grpSpMk id="71" creationId="{9D9D6BF1-DFF2-4526-9D13-BF339D8C4163}"/>
          </ac:grpSpMkLst>
        </pc:grpChg>
        <pc:picChg chg="add mod">
          <ac:chgData name="Daniel Romero" userId="3949116e6f309c2d" providerId="LiveId" clId="{C8970171-E7B2-4784-9C9A-EB722BF56937}" dt="2021-05-07T22:55:28.106" v="709" actId="1076"/>
          <ac:picMkLst>
            <pc:docMk/>
            <pc:sldMk cId="1610863245" sldId="286"/>
            <ac:picMk id="2053" creationId="{25FA12C4-4AD6-4B64-8DFC-CFA7D920CA91}"/>
          </ac:picMkLst>
        </pc:picChg>
        <pc:picChg chg="del mod">
          <ac:chgData name="Daniel Romero" userId="3949116e6f309c2d" providerId="LiveId" clId="{C8970171-E7B2-4784-9C9A-EB722BF56937}" dt="2021-05-07T22:54:07.395" v="685" actId="478"/>
          <ac:picMkLst>
            <pc:docMk/>
            <pc:sldMk cId="1610863245" sldId="286"/>
            <ac:picMk id="3074" creationId="{0816C8C3-BC8A-45B6-A09B-ED17B6B53227}"/>
          </ac:picMkLst>
        </pc:picChg>
      </pc:sldChg>
      <pc:sldChg chg="del">
        <pc:chgData name="Daniel Romero" userId="3949116e6f309c2d" providerId="LiveId" clId="{C8970171-E7B2-4784-9C9A-EB722BF56937}" dt="2021-05-07T22:49:54.778" v="666" actId="47"/>
        <pc:sldMkLst>
          <pc:docMk/>
          <pc:sldMk cId="919428436" sldId="287"/>
        </pc:sldMkLst>
      </pc:sldChg>
      <pc:sldChg chg="add del">
        <pc:chgData name="Daniel Romero" userId="3949116e6f309c2d" providerId="LiveId" clId="{C8970171-E7B2-4784-9C9A-EB722BF56937}" dt="2021-05-08T04:29:35.636" v="1599" actId="2696"/>
        <pc:sldMkLst>
          <pc:docMk/>
          <pc:sldMk cId="1521661751" sldId="287"/>
        </pc:sldMkLst>
      </pc:sldChg>
      <pc:sldChg chg="addSp delSp modSp add mod setBg addAnim delAnim">
        <pc:chgData name="Daniel Romero" userId="3949116e6f309c2d" providerId="LiveId" clId="{C8970171-E7B2-4784-9C9A-EB722BF56937}" dt="2021-05-07T23:29:02.291" v="768" actId="26606"/>
        <pc:sldMkLst>
          <pc:docMk/>
          <pc:sldMk cId="2830302694" sldId="288"/>
        </pc:sldMkLst>
        <pc:spChg chg="mod ord">
          <ac:chgData name="Daniel Romero" userId="3949116e6f309c2d" providerId="LiveId" clId="{C8970171-E7B2-4784-9C9A-EB722BF56937}" dt="2021-05-07T23:29:02.291" v="768" actId="26606"/>
          <ac:spMkLst>
            <pc:docMk/>
            <pc:sldMk cId="2830302694" sldId="288"/>
            <ac:spMk id="2" creationId="{23F6D5E8-15CF-4755-910B-1B5A1E777357}"/>
          </ac:spMkLst>
        </pc:spChg>
        <pc:spChg chg="del">
          <ac:chgData name="Daniel Romero" userId="3949116e6f309c2d" providerId="LiveId" clId="{C8970171-E7B2-4784-9C9A-EB722BF56937}" dt="2021-05-07T23:28:04.026" v="758" actId="478"/>
          <ac:spMkLst>
            <pc:docMk/>
            <pc:sldMk cId="2830302694" sldId="288"/>
            <ac:spMk id="3" creationId="{42CC16F6-FC7D-43FB-9265-598981D5B801}"/>
          </ac:spMkLst>
        </pc:spChg>
        <pc:spChg chg="add del mod">
          <ac:chgData name="Daniel Romero" userId="3949116e6f309c2d" providerId="LiveId" clId="{C8970171-E7B2-4784-9C9A-EB722BF56937}" dt="2021-05-07T23:28:08.051" v="759" actId="478"/>
          <ac:spMkLst>
            <pc:docMk/>
            <pc:sldMk cId="2830302694" sldId="288"/>
            <ac:spMk id="5" creationId="{F3256CAA-EC59-4EC1-8F84-6E48DE7BE004}"/>
          </ac:spMkLst>
        </pc:spChg>
        <pc:spChg chg="add del">
          <ac:chgData name="Daniel Romero" userId="3949116e6f309c2d" providerId="LiveId" clId="{C8970171-E7B2-4784-9C9A-EB722BF56937}" dt="2021-05-07T23:29:02.291" v="768" actId="26606"/>
          <ac:spMkLst>
            <pc:docMk/>
            <pc:sldMk cId="2830302694" sldId="288"/>
            <ac:spMk id="16" creationId="{56C94072-1B34-48FB-9A9C-5A9A0FFC857C}"/>
          </ac:spMkLst>
        </pc:spChg>
        <pc:spChg chg="add del">
          <ac:chgData name="Daniel Romero" userId="3949116e6f309c2d" providerId="LiveId" clId="{C8970171-E7B2-4784-9C9A-EB722BF56937}" dt="2021-05-07T23:29:02.291" v="768" actId="26606"/>
          <ac:spMkLst>
            <pc:docMk/>
            <pc:sldMk cId="2830302694" sldId="288"/>
            <ac:spMk id="18" creationId="{1D5941F3-0256-4E90-BBBC-5A6EDEB8E0AF}"/>
          </ac:spMkLst>
        </pc:spChg>
        <pc:spChg chg="add del">
          <ac:chgData name="Daniel Romero" userId="3949116e6f309c2d" providerId="LiveId" clId="{C8970171-E7B2-4784-9C9A-EB722BF56937}" dt="2021-05-07T23:29:02.291" v="768" actId="26606"/>
          <ac:spMkLst>
            <pc:docMk/>
            <pc:sldMk cId="2830302694" sldId="288"/>
            <ac:spMk id="20" creationId="{A5019358-4900-4555-99FF-EF6AE90B8E32}"/>
          </ac:spMkLst>
        </pc:spChg>
        <pc:grpChg chg="add del">
          <ac:chgData name="Daniel Romero" userId="3949116e6f309c2d" providerId="LiveId" clId="{C8970171-E7B2-4784-9C9A-EB722BF56937}" dt="2021-05-07T23:29:02.291" v="768" actId="26606"/>
          <ac:grpSpMkLst>
            <pc:docMk/>
            <pc:sldMk cId="2830302694" sldId="288"/>
            <ac:grpSpMk id="12" creationId="{9D9D6BF1-DFF2-4526-9D13-BF339D8C4163}"/>
          </ac:grpSpMkLst>
        </pc:grpChg>
        <pc:picChg chg="add mod">
          <ac:chgData name="Daniel Romero" userId="3949116e6f309c2d" providerId="LiveId" clId="{C8970171-E7B2-4784-9C9A-EB722BF56937}" dt="2021-05-07T23:29:02.291" v="768" actId="26606"/>
          <ac:picMkLst>
            <pc:docMk/>
            <pc:sldMk cId="2830302694" sldId="288"/>
            <ac:picMk id="7" creationId="{9BCC5DC8-C24A-484E-9BC0-27C3D992EB3E}"/>
          </ac:picMkLst>
        </pc:picChg>
        <pc:picChg chg="del">
          <ac:chgData name="Daniel Romero" userId="3949116e6f309c2d" providerId="LiveId" clId="{C8970171-E7B2-4784-9C9A-EB722BF56937}" dt="2021-05-07T23:28:00.724" v="757" actId="478"/>
          <ac:picMkLst>
            <pc:docMk/>
            <pc:sldMk cId="2830302694" sldId="288"/>
            <ac:picMk id="1028" creationId="{3AB17825-57C4-4327-970B-AF83AEEE352C}"/>
          </ac:picMkLst>
        </pc:picChg>
      </pc:sldChg>
      <pc:sldChg chg="addSp delSp modSp add mod">
        <pc:chgData name="Daniel Romero" userId="3949116e6f309c2d" providerId="LiveId" clId="{C8970171-E7B2-4784-9C9A-EB722BF56937}" dt="2021-05-08T04:52:46.999" v="1690" actId="1076"/>
        <pc:sldMkLst>
          <pc:docMk/>
          <pc:sldMk cId="1479825437" sldId="289"/>
        </pc:sldMkLst>
        <pc:spChg chg="mod">
          <ac:chgData name="Daniel Romero" userId="3949116e6f309c2d" providerId="LiveId" clId="{C8970171-E7B2-4784-9C9A-EB722BF56937}" dt="2021-05-08T04:52:25.488" v="1687" actId="26606"/>
          <ac:spMkLst>
            <pc:docMk/>
            <pc:sldMk cId="1479825437" sldId="289"/>
            <ac:spMk id="2" creationId="{23F6D5E8-15CF-4755-910B-1B5A1E777357}"/>
          </ac:spMkLst>
        </pc:spChg>
        <pc:spChg chg="mod">
          <ac:chgData name="Daniel Romero" userId="3949116e6f309c2d" providerId="LiveId" clId="{C8970171-E7B2-4784-9C9A-EB722BF56937}" dt="2021-05-08T04:52:46.999" v="1690" actId="1076"/>
          <ac:spMkLst>
            <pc:docMk/>
            <pc:sldMk cId="1479825437" sldId="289"/>
            <ac:spMk id="9" creationId="{253DCBD6-0597-4973-BE02-69FC844E3904}"/>
          </ac:spMkLst>
        </pc:spChg>
        <pc:picChg chg="del">
          <ac:chgData name="Daniel Romero" userId="3949116e6f309c2d" providerId="LiveId" clId="{C8970171-E7B2-4784-9C9A-EB722BF56937}" dt="2021-05-08T04:51:46.649" v="1677" actId="478"/>
          <ac:picMkLst>
            <pc:docMk/>
            <pc:sldMk cId="1479825437" sldId="289"/>
            <ac:picMk id="2050" creationId="{B7155B0D-E712-4339-B456-86E40B52B9CA}"/>
          </ac:picMkLst>
        </pc:picChg>
        <pc:picChg chg="add mod">
          <ac:chgData name="Daniel Romero" userId="3949116e6f309c2d" providerId="LiveId" clId="{C8970171-E7B2-4784-9C9A-EB722BF56937}" dt="2021-05-08T04:52:42.848" v="1689" actId="1076"/>
          <ac:picMkLst>
            <pc:docMk/>
            <pc:sldMk cId="1479825437" sldId="289"/>
            <ac:picMk id="3074" creationId="{A5964EBD-376D-4C11-A70D-BA1E18BDC459}"/>
          </ac:picMkLst>
        </pc:picChg>
      </pc:sldChg>
      <pc:sldChg chg="addSp delSp modSp add mod">
        <pc:chgData name="Daniel Romero" userId="3949116e6f309c2d" providerId="LiveId" clId="{C8970171-E7B2-4784-9C9A-EB722BF56937}" dt="2021-05-08T04:58:54.178" v="1724" actId="15"/>
        <pc:sldMkLst>
          <pc:docMk/>
          <pc:sldMk cId="2128883700" sldId="290"/>
        </pc:sldMkLst>
        <pc:spChg chg="mod">
          <ac:chgData name="Daniel Romero" userId="3949116e6f309c2d" providerId="LiveId" clId="{C8970171-E7B2-4784-9C9A-EB722BF56937}" dt="2021-05-08T04:58:37.977" v="1711" actId="26606"/>
          <ac:spMkLst>
            <pc:docMk/>
            <pc:sldMk cId="2128883700" sldId="290"/>
            <ac:spMk id="2" creationId="{23F6D5E8-15CF-4755-910B-1B5A1E777357}"/>
          </ac:spMkLst>
        </pc:spChg>
        <pc:spChg chg="mod">
          <ac:chgData name="Daniel Romero" userId="3949116e6f309c2d" providerId="LiveId" clId="{C8970171-E7B2-4784-9C9A-EB722BF56937}" dt="2021-05-08T04:58:54.178" v="1724" actId="15"/>
          <ac:spMkLst>
            <pc:docMk/>
            <pc:sldMk cId="2128883700" sldId="290"/>
            <ac:spMk id="9" creationId="{253DCBD6-0597-4973-BE02-69FC844E3904}"/>
          </ac:spMkLst>
        </pc:spChg>
        <pc:picChg chg="del">
          <ac:chgData name="Daniel Romero" userId="3949116e6f309c2d" providerId="LiveId" clId="{C8970171-E7B2-4784-9C9A-EB722BF56937}" dt="2021-05-08T04:58:30.327" v="1708" actId="478"/>
          <ac:picMkLst>
            <pc:docMk/>
            <pc:sldMk cId="2128883700" sldId="290"/>
            <ac:picMk id="3074" creationId="{A5964EBD-376D-4C11-A70D-BA1E18BDC459}"/>
          </ac:picMkLst>
        </pc:picChg>
        <pc:picChg chg="add mod">
          <ac:chgData name="Daniel Romero" userId="3949116e6f309c2d" providerId="LiveId" clId="{C8970171-E7B2-4784-9C9A-EB722BF56937}" dt="2021-05-08T04:58:37.977" v="1711" actId="26606"/>
          <ac:picMkLst>
            <pc:docMk/>
            <pc:sldMk cId="2128883700" sldId="290"/>
            <ac:picMk id="4098" creationId="{F336236D-FADB-4932-8267-E507C3715A9D}"/>
          </ac:picMkLst>
        </pc:picChg>
      </pc:sldChg>
      <pc:sldChg chg="addSp delSp modSp add mod setBg">
        <pc:chgData name="Daniel Romero" userId="3949116e6f309c2d" providerId="LiveId" clId="{C8970171-E7B2-4784-9C9A-EB722BF56937}" dt="2021-05-08T05:28:33.676" v="1895" actId="33524"/>
        <pc:sldMkLst>
          <pc:docMk/>
          <pc:sldMk cId="4258029444" sldId="291"/>
        </pc:sldMkLst>
        <pc:spChg chg="mod">
          <ac:chgData name="Daniel Romero" userId="3949116e6f309c2d" providerId="LiveId" clId="{C8970171-E7B2-4784-9C9A-EB722BF56937}" dt="2021-05-08T05:27:57.249" v="1893" actId="255"/>
          <ac:spMkLst>
            <pc:docMk/>
            <pc:sldMk cId="4258029444" sldId="291"/>
            <ac:spMk id="2" creationId="{23F6D5E8-15CF-4755-910B-1B5A1E777357}"/>
          </ac:spMkLst>
        </pc:spChg>
        <pc:spChg chg="add del mod">
          <ac:chgData name="Daniel Romero" userId="3949116e6f309c2d" providerId="LiveId" clId="{C8970171-E7B2-4784-9C9A-EB722BF56937}" dt="2021-05-08T05:25:35.842" v="1875" actId="478"/>
          <ac:spMkLst>
            <pc:docMk/>
            <pc:sldMk cId="4258029444" sldId="291"/>
            <ac:spMk id="4" creationId="{C04EEF37-9D8B-4C60-BCB7-F85213B2C5D0}"/>
          </ac:spMkLst>
        </pc:spChg>
        <pc:spChg chg="mod">
          <ac:chgData name="Daniel Romero" userId="3949116e6f309c2d" providerId="LiveId" clId="{C8970171-E7B2-4784-9C9A-EB722BF56937}" dt="2021-05-08T05:28:33.676" v="1895" actId="33524"/>
          <ac:spMkLst>
            <pc:docMk/>
            <pc:sldMk cId="4258029444" sldId="291"/>
            <ac:spMk id="9" creationId="{9E4F9A6F-9573-4966-B9B9-E4979735127D}"/>
          </ac:spMkLst>
        </pc:spChg>
        <pc:spChg chg="add">
          <ac:chgData name="Daniel Romero" userId="3949116e6f309c2d" providerId="LiveId" clId="{C8970171-E7B2-4784-9C9A-EB722BF56937}" dt="2021-05-08T05:27:41.611" v="1887" actId="26606"/>
          <ac:spMkLst>
            <pc:docMk/>
            <pc:sldMk cId="4258029444" sldId="291"/>
            <ac:spMk id="73" creationId="{1C47D4F4-0CFE-4B87-8C7E-3681081D3C5A}"/>
          </ac:spMkLst>
        </pc:spChg>
        <pc:picChg chg="del">
          <ac:chgData name="Daniel Romero" userId="3949116e6f309c2d" providerId="LiveId" clId="{C8970171-E7B2-4784-9C9A-EB722BF56937}" dt="2021-05-08T05:25:30.601" v="1873" actId="478"/>
          <ac:picMkLst>
            <pc:docMk/>
            <pc:sldMk cId="4258029444" sldId="291"/>
            <ac:picMk id="8" creationId="{6A3F875F-0CCE-401D-82BC-09FDDB0168BA}"/>
          </ac:picMkLst>
        </pc:picChg>
        <pc:picChg chg="del">
          <ac:chgData name="Daniel Romero" userId="3949116e6f309c2d" providerId="LiveId" clId="{C8970171-E7B2-4784-9C9A-EB722BF56937}" dt="2021-05-08T05:25:32.504" v="1874" actId="478"/>
          <ac:picMkLst>
            <pc:docMk/>
            <pc:sldMk cId="4258029444" sldId="291"/>
            <ac:picMk id="11" creationId="{BB463B7C-5F6A-4C3F-996B-C2695ADFEBEE}"/>
          </ac:picMkLst>
        </pc:picChg>
        <pc:picChg chg="add mod ord">
          <ac:chgData name="Daniel Romero" userId="3949116e6f309c2d" providerId="LiveId" clId="{C8970171-E7B2-4784-9C9A-EB722BF56937}" dt="2021-05-08T05:27:41.611" v="1887" actId="26606"/>
          <ac:picMkLst>
            <pc:docMk/>
            <pc:sldMk cId="4258029444" sldId="291"/>
            <ac:picMk id="6146" creationId="{954ED12D-005F-4807-B11D-85C4A3172B41}"/>
          </ac:picMkLst>
        </pc:picChg>
        <pc:picChg chg="add mod">
          <ac:chgData name="Daniel Romero" userId="3949116e6f309c2d" providerId="LiveId" clId="{C8970171-E7B2-4784-9C9A-EB722BF56937}" dt="2021-05-08T05:27:41.611" v="1887" actId="26606"/>
          <ac:picMkLst>
            <pc:docMk/>
            <pc:sldMk cId="4258029444" sldId="291"/>
            <ac:picMk id="6148" creationId="{E2CE394E-9EDB-403B-BE94-F59D600C561C}"/>
          </ac:picMkLst>
        </pc:picChg>
      </pc:sldChg>
    </pc:docChg>
  </pc:docChgLst>
  <pc:docChgLst>
    <pc:chgData name="Daniel Romero" userId="3949116e6f309c2d" providerId="LiveId" clId="{38B6D4A1-7878-4698-91E1-246E01069306}"/>
    <pc:docChg chg="undo redo custSel addSld delSld modSld delMainMaster">
      <pc:chgData name="Daniel Romero" userId="3949116e6f309c2d" providerId="LiveId" clId="{38B6D4A1-7878-4698-91E1-246E01069306}" dt="2021-05-07T20:54:41.218" v="82" actId="1076"/>
      <pc:docMkLst>
        <pc:docMk/>
      </pc:docMkLst>
      <pc:sldChg chg="del">
        <pc:chgData name="Daniel Romero" userId="3949116e6f309c2d" providerId="LiveId" clId="{38B6D4A1-7878-4698-91E1-246E01069306}" dt="2021-05-07T19:22:32.116" v="19" actId="47"/>
        <pc:sldMkLst>
          <pc:docMk/>
          <pc:sldMk cId="844128968" sldId="266"/>
        </pc:sldMkLst>
      </pc:sldChg>
      <pc:sldChg chg="del">
        <pc:chgData name="Daniel Romero" userId="3949116e6f309c2d" providerId="LiveId" clId="{38B6D4A1-7878-4698-91E1-246E01069306}" dt="2021-05-07T19:22:30.031" v="18" actId="47"/>
        <pc:sldMkLst>
          <pc:docMk/>
          <pc:sldMk cId="3745136551" sldId="272"/>
        </pc:sldMkLst>
      </pc:sldChg>
      <pc:sldChg chg="del">
        <pc:chgData name="Daniel Romero" userId="3949116e6f309c2d" providerId="LiveId" clId="{38B6D4A1-7878-4698-91E1-246E01069306}" dt="2021-05-07T19:19:30.117" v="2" actId="47"/>
        <pc:sldMkLst>
          <pc:docMk/>
          <pc:sldMk cId="3312689126" sldId="274"/>
        </pc:sldMkLst>
      </pc:sldChg>
      <pc:sldChg chg="addSp delSp modSp add mod setBg delDesignElem">
        <pc:chgData name="Daniel Romero" userId="3949116e6f309c2d" providerId="LiveId" clId="{38B6D4A1-7878-4698-91E1-246E01069306}" dt="2021-05-07T20:21:45.298" v="55" actId="313"/>
        <pc:sldMkLst>
          <pc:docMk/>
          <pc:sldMk cId="1810394516" sldId="277"/>
        </pc:sldMkLst>
        <pc:spChg chg="mod">
          <ac:chgData name="Daniel Romero" userId="3949116e6f309c2d" providerId="LiveId" clId="{38B6D4A1-7878-4698-91E1-246E01069306}" dt="2021-05-07T20:21:45.298" v="55" actId="313"/>
          <ac:spMkLst>
            <pc:docMk/>
            <pc:sldMk cId="1810394516" sldId="277"/>
            <ac:spMk id="2" creationId="{23F6D5E8-15CF-4755-910B-1B5A1E777357}"/>
          </ac:spMkLst>
        </pc:spChg>
        <pc:spChg chg="del">
          <ac:chgData name="Daniel Romero" userId="3949116e6f309c2d" providerId="LiveId" clId="{38B6D4A1-7878-4698-91E1-246E01069306}" dt="2021-05-07T19:21:54.246" v="13"/>
          <ac:spMkLst>
            <pc:docMk/>
            <pc:sldMk cId="1810394516" sldId="277"/>
            <ac:spMk id="18" creationId="{59DB74EB-2A7D-443D-B969-8BF48F993159}"/>
          </ac:spMkLst>
        </pc:spChg>
        <pc:spChg chg="del">
          <ac:chgData name="Daniel Romero" userId="3949116e6f309c2d" providerId="LiveId" clId="{38B6D4A1-7878-4698-91E1-246E01069306}" dt="2021-05-07T19:21:54.246" v="13"/>
          <ac:spMkLst>
            <pc:docMk/>
            <pc:sldMk cId="1810394516" sldId="277"/>
            <ac:spMk id="20" creationId="{19036E77-5F7B-494E-A117-FEA947B357EE}"/>
          </ac:spMkLst>
        </pc:spChg>
        <pc:spChg chg="add del">
          <ac:chgData name="Daniel Romero" userId="3949116e6f309c2d" providerId="LiveId" clId="{38B6D4A1-7878-4698-91E1-246E01069306}" dt="2021-05-07T20:21:10.275" v="46" actId="26606"/>
          <ac:spMkLst>
            <pc:docMk/>
            <pc:sldMk cId="1810394516" sldId="277"/>
            <ac:spMk id="75" creationId="{1F9A0C1C-8ABC-401B-8FE9-AC9327C4C587}"/>
          </ac:spMkLst>
        </pc:spChg>
        <pc:spChg chg="add del">
          <ac:chgData name="Daniel Romero" userId="3949116e6f309c2d" providerId="LiveId" clId="{38B6D4A1-7878-4698-91E1-246E01069306}" dt="2021-05-07T20:21:10.275" v="46" actId="26606"/>
          <ac:spMkLst>
            <pc:docMk/>
            <pc:sldMk cId="1810394516" sldId="277"/>
            <ac:spMk id="77" creationId="{BA5783C3-2F96-40A7-A24F-30CB07AA3928}"/>
          </ac:spMkLst>
        </pc:spChg>
        <pc:spChg chg="add del">
          <ac:chgData name="Daniel Romero" userId="3949116e6f309c2d" providerId="LiveId" clId="{38B6D4A1-7878-4698-91E1-246E01069306}" dt="2021-05-07T20:21:10.275" v="46" actId="26606"/>
          <ac:spMkLst>
            <pc:docMk/>
            <pc:sldMk cId="1810394516" sldId="277"/>
            <ac:spMk id="79" creationId="{A9D08DBA-0326-4C4E-ACFB-576F3ABDD2D0}"/>
          </ac:spMkLst>
        </pc:spChg>
        <pc:grpChg chg="add del">
          <ac:chgData name="Daniel Romero" userId="3949116e6f309c2d" providerId="LiveId" clId="{38B6D4A1-7878-4698-91E1-246E01069306}" dt="2021-05-07T20:21:10.275" v="46" actId="26606"/>
          <ac:grpSpMkLst>
            <pc:docMk/>
            <pc:sldMk cId="1810394516" sldId="277"/>
            <ac:grpSpMk id="71" creationId="{449BC34D-9C23-4D6D-8213-1F471AF85B3F}"/>
          </ac:grpSpMkLst>
        </pc:grpChg>
        <pc:grpChg chg="add">
          <ac:chgData name="Daniel Romero" userId="3949116e6f309c2d" providerId="LiveId" clId="{38B6D4A1-7878-4698-91E1-246E01069306}" dt="2021-05-07T20:21:10.279" v="47" actId="26606"/>
          <ac:grpSpMkLst>
            <pc:docMk/>
            <pc:sldMk cId="1810394516" sldId="277"/>
            <ac:grpSpMk id="1028" creationId="{9D9D6BF1-DFF2-4526-9D13-BF339D8C4163}"/>
          </ac:grpSpMkLst>
        </pc:grpChg>
        <pc:picChg chg="add mod">
          <ac:chgData name="Daniel Romero" userId="3949116e6f309c2d" providerId="LiveId" clId="{38B6D4A1-7878-4698-91E1-246E01069306}" dt="2021-05-07T20:21:10.279" v="47" actId="26606"/>
          <ac:picMkLst>
            <pc:docMk/>
            <pc:sldMk cId="1810394516" sldId="277"/>
            <ac:picMk id="1026" creationId="{F1CE1D3B-6BDC-4AB7-BB3C-9D05F6FC68FE}"/>
          </ac:picMkLst>
        </pc:picChg>
      </pc:sldChg>
      <pc:sldChg chg="delSp add setBg delDesignElem">
        <pc:chgData name="Daniel Romero" userId="3949116e6f309c2d" providerId="LiveId" clId="{38B6D4A1-7878-4698-91E1-246E01069306}" dt="2021-05-07T19:19:28.011" v="1"/>
        <pc:sldMkLst>
          <pc:docMk/>
          <pc:sldMk cId="3068302822" sldId="279"/>
        </pc:sldMkLst>
        <pc:spChg chg="del">
          <ac:chgData name="Daniel Romero" userId="3949116e6f309c2d" providerId="LiveId" clId="{38B6D4A1-7878-4698-91E1-246E01069306}" dt="2021-05-07T19:19:28.011" v="1"/>
          <ac:spMkLst>
            <pc:docMk/>
            <pc:sldMk cId="3068302822" sldId="279"/>
            <ac:spMk id="90" creationId="{0E807223-DF88-4D6D-970E-08919E5E02EB}"/>
          </ac:spMkLst>
        </pc:spChg>
        <pc:spChg chg="del">
          <ac:chgData name="Daniel Romero" userId="3949116e6f309c2d" providerId="LiveId" clId="{38B6D4A1-7878-4698-91E1-246E01069306}" dt="2021-05-07T19:19:28.011" v="1"/>
          <ac:spMkLst>
            <pc:docMk/>
            <pc:sldMk cId="3068302822" sldId="279"/>
            <ac:spMk id="92" creationId="{83B91B61-BFCA-4647-957E-A8269BE46F39}"/>
          </ac:spMkLst>
        </pc:spChg>
        <pc:spChg chg="del">
          <ac:chgData name="Daniel Romero" userId="3949116e6f309c2d" providerId="LiveId" clId="{38B6D4A1-7878-4698-91E1-246E01069306}" dt="2021-05-07T19:19:28.011" v="1"/>
          <ac:spMkLst>
            <pc:docMk/>
            <pc:sldMk cId="3068302822" sldId="279"/>
            <ac:spMk id="94" creationId="{92D1D7C6-1C89-420C-8D35-483654167118}"/>
          </ac:spMkLst>
        </pc:spChg>
      </pc:sldChg>
      <pc:sldChg chg="addSp delSp modSp add mod setBg delDesignElem chgLayout">
        <pc:chgData name="Daniel Romero" userId="3949116e6f309c2d" providerId="LiveId" clId="{38B6D4A1-7878-4698-91E1-246E01069306}" dt="2021-05-07T20:23:35.085" v="66" actId="403"/>
        <pc:sldMkLst>
          <pc:docMk/>
          <pc:sldMk cId="2187622195" sldId="280"/>
        </pc:sldMkLst>
        <pc:spChg chg="mod ord">
          <ac:chgData name="Daniel Romero" userId="3949116e6f309c2d" providerId="LiveId" clId="{38B6D4A1-7878-4698-91E1-246E01069306}" dt="2021-05-07T20:23:35.085" v="66" actId="403"/>
          <ac:spMkLst>
            <pc:docMk/>
            <pc:sldMk cId="2187622195" sldId="280"/>
            <ac:spMk id="2" creationId="{23F6D5E8-15CF-4755-910B-1B5A1E777357}"/>
          </ac:spMkLst>
        </pc:spChg>
        <pc:spChg chg="add del mod">
          <ac:chgData name="Daniel Romero" userId="3949116e6f309c2d" providerId="LiveId" clId="{38B6D4A1-7878-4698-91E1-246E01069306}" dt="2021-05-07T20:22:53.104" v="60" actId="478"/>
          <ac:spMkLst>
            <pc:docMk/>
            <pc:sldMk cId="2187622195" sldId="280"/>
            <ac:spMk id="4" creationId="{CBD90277-C271-469B-A413-960231532CB9}"/>
          </ac:spMkLst>
        </pc:spChg>
        <pc:spChg chg="add del mod ord">
          <ac:chgData name="Daniel Romero" userId="3949116e6f309c2d" providerId="LiveId" clId="{38B6D4A1-7878-4698-91E1-246E01069306}" dt="2021-05-07T20:23:25.630" v="65" actId="26606"/>
          <ac:spMkLst>
            <pc:docMk/>
            <pc:sldMk cId="2187622195" sldId="280"/>
            <ac:spMk id="5" creationId="{420B4D08-30E9-417D-BC5F-25C6E3AC8105}"/>
          </ac:spMkLst>
        </pc:spChg>
        <pc:spChg chg="del">
          <ac:chgData name="Daniel Romero" userId="3949116e6f309c2d" providerId="LiveId" clId="{38B6D4A1-7878-4698-91E1-246E01069306}" dt="2021-05-07T19:21:59.686" v="15"/>
          <ac:spMkLst>
            <pc:docMk/>
            <pc:sldMk cId="2187622195" sldId="280"/>
            <ac:spMk id="18" creationId="{59DB74EB-2A7D-443D-B969-8BF48F993159}"/>
          </ac:spMkLst>
        </pc:spChg>
        <pc:spChg chg="del">
          <ac:chgData name="Daniel Romero" userId="3949116e6f309c2d" providerId="LiveId" clId="{38B6D4A1-7878-4698-91E1-246E01069306}" dt="2021-05-07T19:21:59.686" v="15"/>
          <ac:spMkLst>
            <pc:docMk/>
            <pc:sldMk cId="2187622195" sldId="280"/>
            <ac:spMk id="20" creationId="{19036E77-5F7B-494E-A117-FEA947B357EE}"/>
          </ac:spMkLst>
        </pc:spChg>
        <pc:spChg chg="add">
          <ac:chgData name="Daniel Romero" userId="3949116e6f309c2d" providerId="LiveId" clId="{38B6D4A1-7878-4698-91E1-246E01069306}" dt="2021-05-07T20:23:25.630" v="65" actId="26606"/>
          <ac:spMkLst>
            <pc:docMk/>
            <pc:sldMk cId="2187622195" sldId="280"/>
            <ac:spMk id="73" creationId="{CC1026F7-DECB-49B4-A565-518BBA445471}"/>
          </ac:spMkLst>
        </pc:spChg>
        <pc:spChg chg="add del">
          <ac:chgData name="Daniel Romero" userId="3949116e6f309c2d" providerId="LiveId" clId="{38B6D4A1-7878-4698-91E1-246E01069306}" dt="2021-05-07T20:23:25.620" v="64" actId="26606"/>
          <ac:spMkLst>
            <pc:docMk/>
            <pc:sldMk cId="2187622195" sldId="280"/>
            <ac:spMk id="75" creationId="{1F9A0C1C-8ABC-401B-8FE9-AC9327C4C587}"/>
          </ac:spMkLst>
        </pc:spChg>
        <pc:spChg chg="add del">
          <ac:chgData name="Daniel Romero" userId="3949116e6f309c2d" providerId="LiveId" clId="{38B6D4A1-7878-4698-91E1-246E01069306}" dt="2021-05-07T20:23:25.620" v="64" actId="26606"/>
          <ac:spMkLst>
            <pc:docMk/>
            <pc:sldMk cId="2187622195" sldId="280"/>
            <ac:spMk id="77" creationId="{BA5783C3-2F96-40A7-A24F-30CB07AA3928}"/>
          </ac:spMkLst>
        </pc:spChg>
        <pc:spChg chg="add del">
          <ac:chgData name="Daniel Romero" userId="3949116e6f309c2d" providerId="LiveId" clId="{38B6D4A1-7878-4698-91E1-246E01069306}" dt="2021-05-07T20:23:25.620" v="64" actId="26606"/>
          <ac:spMkLst>
            <pc:docMk/>
            <pc:sldMk cId="2187622195" sldId="280"/>
            <ac:spMk id="79" creationId="{A9D08DBA-0326-4C4E-ACFB-576F3ABDD2D0}"/>
          </ac:spMkLst>
        </pc:spChg>
        <pc:spChg chg="add">
          <ac:chgData name="Daniel Romero" userId="3949116e6f309c2d" providerId="LiveId" clId="{38B6D4A1-7878-4698-91E1-246E01069306}" dt="2021-05-07T20:23:25.630" v="65" actId="26606"/>
          <ac:spMkLst>
            <pc:docMk/>
            <pc:sldMk cId="2187622195" sldId="280"/>
            <ac:spMk id="2052" creationId="{1D868099-6145-4BC0-A5EA-74BEF1776BA9}"/>
          </ac:spMkLst>
        </pc:spChg>
        <pc:spChg chg="add">
          <ac:chgData name="Daniel Romero" userId="3949116e6f309c2d" providerId="LiveId" clId="{38B6D4A1-7878-4698-91E1-246E01069306}" dt="2021-05-07T20:23:25.630" v="65" actId="26606"/>
          <ac:spMkLst>
            <pc:docMk/>
            <pc:sldMk cId="2187622195" sldId="280"/>
            <ac:spMk id="2053" creationId="{420B4D08-30E9-417D-BC5F-25C6E3AC8105}"/>
          </ac:spMkLst>
        </pc:spChg>
        <pc:grpChg chg="add del">
          <ac:chgData name="Daniel Romero" userId="3949116e6f309c2d" providerId="LiveId" clId="{38B6D4A1-7878-4698-91E1-246E01069306}" dt="2021-05-07T20:23:25.620" v="64" actId="26606"/>
          <ac:grpSpMkLst>
            <pc:docMk/>
            <pc:sldMk cId="2187622195" sldId="280"/>
            <ac:grpSpMk id="71" creationId="{449BC34D-9C23-4D6D-8213-1F471AF85B3F}"/>
          </ac:grpSpMkLst>
        </pc:grpChg>
        <pc:graphicFrameChg chg="del mod">
          <ac:chgData name="Daniel Romero" userId="3949116e6f309c2d" providerId="LiveId" clId="{38B6D4A1-7878-4698-91E1-246E01069306}" dt="2021-05-07T20:22:50.489" v="59" actId="21"/>
          <ac:graphicFrameMkLst>
            <pc:docMk/>
            <pc:sldMk cId="2187622195" sldId="280"/>
            <ac:graphicFrameMk id="13" creationId="{6BDC48A0-8B3E-CE42-BC22-664690C98213}"/>
          </ac:graphicFrameMkLst>
        </pc:graphicFrameChg>
        <pc:picChg chg="add mod">
          <ac:chgData name="Daniel Romero" userId="3949116e6f309c2d" providerId="LiveId" clId="{38B6D4A1-7878-4698-91E1-246E01069306}" dt="2021-05-07T20:23:25.630" v="65" actId="26606"/>
          <ac:picMkLst>
            <pc:docMk/>
            <pc:sldMk cId="2187622195" sldId="280"/>
            <ac:picMk id="2050" creationId="{B7155B0D-E712-4339-B456-86E40B52B9CA}"/>
          </ac:picMkLst>
        </pc:picChg>
      </pc:sldChg>
      <pc:sldChg chg="delSp add setBg delDesignElem">
        <pc:chgData name="Daniel Romero" userId="3949116e6f309c2d" providerId="LiveId" clId="{38B6D4A1-7878-4698-91E1-246E01069306}" dt="2021-05-07T19:20:28.737" v="5"/>
        <pc:sldMkLst>
          <pc:docMk/>
          <pc:sldMk cId="3193755652" sldId="281"/>
        </pc:sldMkLst>
        <pc:spChg chg="del">
          <ac:chgData name="Daniel Romero" userId="3949116e6f309c2d" providerId="LiveId" clId="{38B6D4A1-7878-4698-91E1-246E01069306}" dt="2021-05-07T19:20:28.737" v="5"/>
          <ac:spMkLst>
            <pc:docMk/>
            <pc:sldMk cId="3193755652" sldId="281"/>
            <ac:spMk id="27" creationId="{1D868099-6145-4BC0-A5EA-74BEF1776BA9}"/>
          </ac:spMkLst>
        </pc:spChg>
        <pc:spChg chg="del">
          <ac:chgData name="Daniel Romero" userId="3949116e6f309c2d" providerId="LiveId" clId="{38B6D4A1-7878-4698-91E1-246E01069306}" dt="2021-05-07T19:20:28.737" v="5"/>
          <ac:spMkLst>
            <pc:docMk/>
            <pc:sldMk cId="3193755652" sldId="281"/>
            <ac:spMk id="29" creationId="{CC1026F7-DECB-49B4-A565-518BBA445471}"/>
          </ac:spMkLst>
        </pc:spChg>
      </pc:sldChg>
      <pc:sldChg chg="add setBg">
        <pc:chgData name="Daniel Romero" userId="3949116e6f309c2d" providerId="LiveId" clId="{38B6D4A1-7878-4698-91E1-246E01069306}" dt="2021-05-07T19:20:20.347" v="3"/>
        <pc:sldMkLst>
          <pc:docMk/>
          <pc:sldMk cId="3197518939" sldId="282"/>
        </pc:sldMkLst>
      </pc:sldChg>
      <pc:sldChg chg="delSp add setBg delDesignElem">
        <pc:chgData name="Daniel Romero" userId="3949116e6f309c2d" providerId="LiveId" clId="{38B6D4A1-7878-4698-91E1-246E01069306}" dt="2021-05-07T19:20:36.205" v="7"/>
        <pc:sldMkLst>
          <pc:docMk/>
          <pc:sldMk cId="367442845" sldId="283"/>
        </pc:sldMkLst>
        <pc:spChg chg="del">
          <ac:chgData name="Daniel Romero" userId="3949116e6f309c2d" providerId="LiveId" clId="{38B6D4A1-7878-4698-91E1-246E01069306}" dt="2021-05-07T19:20:36.205" v="7"/>
          <ac:spMkLst>
            <pc:docMk/>
            <pc:sldMk cId="367442845" sldId="283"/>
            <ac:spMk id="29" creationId="{1F9A0C1C-8ABC-401B-8FE9-AC9327C4C587}"/>
          </ac:spMkLst>
        </pc:spChg>
        <pc:spChg chg="del">
          <ac:chgData name="Daniel Romero" userId="3949116e6f309c2d" providerId="LiveId" clId="{38B6D4A1-7878-4698-91E1-246E01069306}" dt="2021-05-07T19:20:36.205" v="7"/>
          <ac:spMkLst>
            <pc:docMk/>
            <pc:sldMk cId="367442845" sldId="283"/>
            <ac:spMk id="31" creationId="{BA5783C3-2F96-40A7-A24F-30CB07AA3928}"/>
          </ac:spMkLst>
        </pc:spChg>
        <pc:spChg chg="del">
          <ac:chgData name="Daniel Romero" userId="3949116e6f309c2d" providerId="LiveId" clId="{38B6D4A1-7878-4698-91E1-246E01069306}" dt="2021-05-07T19:20:36.205" v="7"/>
          <ac:spMkLst>
            <pc:docMk/>
            <pc:sldMk cId="367442845" sldId="283"/>
            <ac:spMk id="33" creationId="{A9D08DBA-0326-4C4E-ACFB-576F3ABDD2D0}"/>
          </ac:spMkLst>
        </pc:spChg>
        <pc:grpChg chg="del">
          <ac:chgData name="Daniel Romero" userId="3949116e6f309c2d" providerId="LiveId" clId="{38B6D4A1-7878-4698-91E1-246E01069306}" dt="2021-05-07T19:20:36.205" v="7"/>
          <ac:grpSpMkLst>
            <pc:docMk/>
            <pc:sldMk cId="367442845" sldId="283"/>
            <ac:grpSpMk id="25" creationId="{449BC34D-9C23-4D6D-8213-1F471AF85B3F}"/>
          </ac:grpSpMkLst>
        </pc:grpChg>
      </pc:sldChg>
      <pc:sldChg chg="addSp delSp modSp add mod setBg modClrScheme chgLayout">
        <pc:chgData name="Daniel Romero" userId="3949116e6f309c2d" providerId="LiveId" clId="{38B6D4A1-7878-4698-91E1-246E01069306}" dt="2021-05-07T19:24:04.090" v="38" actId="14100"/>
        <pc:sldMkLst>
          <pc:docMk/>
          <pc:sldMk cId="1356877107" sldId="284"/>
        </pc:sldMkLst>
        <pc:spChg chg="mod ord">
          <ac:chgData name="Daniel Romero" userId="3949116e6f309c2d" providerId="LiveId" clId="{38B6D4A1-7878-4698-91E1-246E01069306}" dt="2021-05-07T19:23:45.777" v="34" actId="1076"/>
          <ac:spMkLst>
            <pc:docMk/>
            <pc:sldMk cId="1356877107" sldId="284"/>
            <ac:spMk id="2" creationId="{23F6D5E8-15CF-4755-910B-1B5A1E777357}"/>
          </ac:spMkLst>
        </pc:spChg>
        <pc:spChg chg="add del mod ord">
          <ac:chgData name="Daniel Romero" userId="3949116e6f309c2d" providerId="LiveId" clId="{38B6D4A1-7878-4698-91E1-246E01069306}" dt="2021-05-07T19:23:36.085" v="32"/>
          <ac:spMkLst>
            <pc:docMk/>
            <pc:sldMk cId="1356877107" sldId="284"/>
            <ac:spMk id="3" creationId="{42CC16F6-FC7D-43FB-9265-598981D5B801}"/>
          </ac:spMkLst>
        </pc:spChg>
        <pc:spChg chg="add del mod ord">
          <ac:chgData name="Daniel Romero" userId="3949116e6f309c2d" providerId="LiveId" clId="{38B6D4A1-7878-4698-91E1-246E01069306}" dt="2021-05-07T19:23:55.608" v="36" actId="478"/>
          <ac:spMkLst>
            <pc:docMk/>
            <pc:sldMk cId="1356877107" sldId="284"/>
            <ac:spMk id="4" creationId="{35EBCC70-3C4D-4EA9-89CB-F0F186AFE90C}"/>
          </ac:spMkLst>
        </pc:spChg>
        <pc:picChg chg="mod">
          <ac:chgData name="Daniel Romero" userId="3949116e6f309c2d" providerId="LiveId" clId="{38B6D4A1-7878-4698-91E1-246E01069306}" dt="2021-05-07T19:24:04.090" v="38" actId="14100"/>
          <ac:picMkLst>
            <pc:docMk/>
            <pc:sldMk cId="1356877107" sldId="284"/>
            <ac:picMk id="1028" creationId="{3AB17825-57C4-4327-970B-AF83AEEE352C}"/>
          </ac:picMkLst>
        </pc:picChg>
      </pc:sldChg>
      <pc:sldChg chg="addSp delSp modSp add mod setBg modClrScheme chgLayout">
        <pc:chgData name="Daniel Romero" userId="3949116e6f309c2d" providerId="LiveId" clId="{38B6D4A1-7878-4698-91E1-246E01069306}" dt="2021-05-07T19:24:43.558" v="43" actId="1076"/>
        <pc:sldMkLst>
          <pc:docMk/>
          <pc:sldMk cId="3109208171" sldId="285"/>
        </pc:sldMkLst>
        <pc:spChg chg="mod ord">
          <ac:chgData name="Daniel Romero" userId="3949116e6f309c2d" providerId="LiveId" clId="{38B6D4A1-7878-4698-91E1-246E01069306}" dt="2021-05-07T19:24:27.824" v="41" actId="21"/>
          <ac:spMkLst>
            <pc:docMk/>
            <pc:sldMk cId="3109208171" sldId="285"/>
            <ac:spMk id="2" creationId="{23F6D5E8-15CF-4755-910B-1B5A1E777357}"/>
          </ac:spMkLst>
        </pc:spChg>
        <pc:spChg chg="add del mod ord">
          <ac:chgData name="Daniel Romero" userId="3949116e6f309c2d" providerId="LiveId" clId="{38B6D4A1-7878-4698-91E1-246E01069306}" dt="2021-05-07T19:24:23.786" v="40" actId="700"/>
          <ac:spMkLst>
            <pc:docMk/>
            <pc:sldMk cId="3109208171" sldId="285"/>
            <ac:spMk id="3" creationId="{09C611B0-C595-44D7-A21F-697C722A87AD}"/>
          </ac:spMkLst>
        </pc:spChg>
        <pc:spChg chg="add mod">
          <ac:chgData name="Daniel Romero" userId="3949116e6f309c2d" providerId="LiveId" clId="{38B6D4A1-7878-4698-91E1-246E01069306}" dt="2021-05-07T19:24:43.558" v="43" actId="1076"/>
          <ac:spMkLst>
            <pc:docMk/>
            <pc:sldMk cId="3109208171" sldId="285"/>
            <ac:spMk id="6" creationId="{451B9735-6AF7-46FF-A751-D38D818127EB}"/>
          </ac:spMkLst>
        </pc:spChg>
      </pc:sldChg>
      <pc:sldChg chg="add del">
        <pc:chgData name="Daniel Romero" userId="3949116e6f309c2d" providerId="LiveId" clId="{38B6D4A1-7878-4698-91E1-246E01069306}" dt="2021-05-07T19:21:36.798" v="11"/>
        <pc:sldMkLst>
          <pc:docMk/>
          <pc:sldMk cId="839105742" sldId="286"/>
        </pc:sldMkLst>
      </pc:sldChg>
      <pc:sldChg chg="addSp delSp modSp add mod setBg addAnim delDesignElem">
        <pc:chgData name="Daniel Romero" userId="3949116e6f309c2d" providerId="LiveId" clId="{38B6D4A1-7878-4698-91E1-246E01069306}" dt="2021-05-07T20:33:15.815" v="75"/>
        <pc:sldMkLst>
          <pc:docMk/>
          <pc:sldMk cId="1610863245" sldId="286"/>
        </pc:sldMkLst>
        <pc:spChg chg="mod">
          <ac:chgData name="Daniel Romero" userId="3949116e6f309c2d" providerId="LiveId" clId="{38B6D4A1-7878-4698-91E1-246E01069306}" dt="2021-05-07T20:33:15.813" v="73" actId="26606"/>
          <ac:spMkLst>
            <pc:docMk/>
            <pc:sldMk cId="1610863245" sldId="286"/>
            <ac:spMk id="2" creationId="{23F6D5E8-15CF-4755-910B-1B5A1E777357}"/>
          </ac:spMkLst>
        </pc:spChg>
        <pc:spChg chg="add del mod">
          <ac:chgData name="Daniel Romero" userId="3949116e6f309c2d" providerId="LiveId" clId="{38B6D4A1-7878-4698-91E1-246E01069306}" dt="2021-05-07T20:24:01.164" v="68" actId="21"/>
          <ac:spMkLst>
            <pc:docMk/>
            <pc:sldMk cId="1610863245" sldId="286"/>
            <ac:spMk id="4" creationId="{3F29631A-D346-4C61-9956-1982F7C7016D}"/>
          </ac:spMkLst>
        </pc:spChg>
        <pc:spChg chg="add del mod">
          <ac:chgData name="Daniel Romero" userId="3949116e6f309c2d" providerId="LiveId" clId="{38B6D4A1-7878-4698-91E1-246E01069306}" dt="2021-05-07T20:32:57.991" v="70"/>
          <ac:spMkLst>
            <pc:docMk/>
            <pc:sldMk cId="1610863245" sldId="286"/>
            <ac:spMk id="8" creationId="{8C86E207-66E7-4A15-94BF-915378A0880C}"/>
          </ac:spMkLst>
        </pc:spChg>
        <pc:spChg chg="del">
          <ac:chgData name="Daniel Romero" userId="3949116e6f309c2d" providerId="LiveId" clId="{38B6D4A1-7878-4698-91E1-246E01069306}" dt="2021-05-07T19:22:04.881" v="17"/>
          <ac:spMkLst>
            <pc:docMk/>
            <pc:sldMk cId="1610863245" sldId="286"/>
            <ac:spMk id="18" creationId="{59DB74EB-2A7D-443D-B969-8BF48F993159}"/>
          </ac:spMkLst>
        </pc:spChg>
        <pc:spChg chg="del">
          <ac:chgData name="Daniel Romero" userId="3949116e6f309c2d" providerId="LiveId" clId="{38B6D4A1-7878-4698-91E1-246E01069306}" dt="2021-05-07T19:22:04.881" v="17"/>
          <ac:spMkLst>
            <pc:docMk/>
            <pc:sldMk cId="1610863245" sldId="286"/>
            <ac:spMk id="20" creationId="{19036E77-5F7B-494E-A117-FEA947B357EE}"/>
          </ac:spMkLst>
        </pc:spChg>
        <pc:grpChg chg="add">
          <ac:chgData name="Daniel Romero" userId="3949116e6f309c2d" providerId="LiveId" clId="{38B6D4A1-7878-4698-91E1-246E01069306}" dt="2021-05-07T20:33:15.813" v="73" actId="26606"/>
          <ac:grpSpMkLst>
            <pc:docMk/>
            <pc:sldMk cId="1610863245" sldId="286"/>
            <ac:grpSpMk id="71" creationId="{9D9D6BF1-DFF2-4526-9D13-BF339D8C4163}"/>
          </ac:grpSpMkLst>
        </pc:grpChg>
        <pc:graphicFrameChg chg="del">
          <ac:chgData name="Daniel Romero" userId="3949116e6f309c2d" providerId="LiveId" clId="{38B6D4A1-7878-4698-91E1-246E01069306}" dt="2021-05-07T20:23:58.749" v="67" actId="21"/>
          <ac:graphicFrameMkLst>
            <pc:docMk/>
            <pc:sldMk cId="1610863245" sldId="286"/>
            <ac:graphicFrameMk id="13" creationId="{6BDC48A0-8B3E-CE42-BC22-664690C98213}"/>
          </ac:graphicFrameMkLst>
        </pc:graphicFrameChg>
        <pc:picChg chg="add mod">
          <ac:chgData name="Daniel Romero" userId="3949116e6f309c2d" providerId="LiveId" clId="{38B6D4A1-7878-4698-91E1-246E01069306}" dt="2021-05-07T20:33:15.813" v="73" actId="26606"/>
          <ac:picMkLst>
            <pc:docMk/>
            <pc:sldMk cId="1610863245" sldId="286"/>
            <ac:picMk id="3074" creationId="{0816C8C3-BC8A-45B6-A09B-ED17B6B53227}"/>
          </ac:picMkLst>
        </pc:picChg>
      </pc:sldChg>
      <pc:sldChg chg="addSp delSp modSp add">
        <pc:chgData name="Daniel Romero" userId="3949116e6f309c2d" providerId="LiveId" clId="{38B6D4A1-7878-4698-91E1-246E01069306}" dt="2021-05-07T20:54:41.218" v="82" actId="1076"/>
        <pc:sldMkLst>
          <pc:docMk/>
          <pc:sldMk cId="919428436" sldId="287"/>
        </pc:sldMkLst>
        <pc:picChg chg="add mod">
          <ac:chgData name="Daniel Romero" userId="3949116e6f309c2d" providerId="LiveId" clId="{38B6D4A1-7878-4698-91E1-246E01069306}" dt="2021-05-07T20:54:41.218" v="82" actId="1076"/>
          <ac:picMkLst>
            <pc:docMk/>
            <pc:sldMk cId="919428436" sldId="287"/>
            <ac:picMk id="3" creationId="{DEA32F5B-D520-4287-A8D0-EE17964E606B}"/>
          </ac:picMkLst>
        </pc:picChg>
        <pc:picChg chg="del">
          <ac:chgData name="Daniel Romero" userId="3949116e6f309c2d" providerId="LiveId" clId="{38B6D4A1-7878-4698-91E1-246E01069306}" dt="2021-05-07T20:54:21.715" v="77" actId="478"/>
          <ac:picMkLst>
            <pc:docMk/>
            <pc:sldMk cId="919428436" sldId="287"/>
            <ac:picMk id="1026" creationId="{F1CE1D3B-6BDC-4AB7-BB3C-9D05F6FC68FE}"/>
          </ac:picMkLst>
        </pc:picChg>
      </pc:sldChg>
      <pc:sldMasterChg chg="del delSldLayout">
        <pc:chgData name="Daniel Romero" userId="3949116e6f309c2d" providerId="LiveId" clId="{38B6D4A1-7878-4698-91E1-246E01069306}" dt="2021-05-07T19:23:01.962" v="22" actId="700"/>
        <pc:sldMasterMkLst>
          <pc:docMk/>
          <pc:sldMasterMk cId="3968511964" sldId="2147483648"/>
        </pc:sldMasterMkLst>
        <pc:sldLayoutChg chg="del">
          <pc:chgData name="Daniel Romero" userId="3949116e6f309c2d" providerId="LiveId" clId="{38B6D4A1-7878-4698-91E1-246E01069306}" dt="2021-05-07T19:23:01.962" v="22" actId="700"/>
          <pc:sldLayoutMkLst>
            <pc:docMk/>
            <pc:sldMasterMk cId="3968511964" sldId="2147483648"/>
            <pc:sldLayoutMk cId="2392029200" sldId="2147483649"/>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640508979" sldId="2147483650"/>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3554496045" sldId="2147483651"/>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1697355587" sldId="2147483652"/>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1488161184" sldId="2147483653"/>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2702877712" sldId="2147483654"/>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3540915564" sldId="2147483655"/>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452448278" sldId="2147483656"/>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2601338603" sldId="2147483657"/>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1131348829" sldId="2147483658"/>
          </pc:sldLayoutMkLst>
        </pc:sldLayoutChg>
        <pc:sldLayoutChg chg="del">
          <pc:chgData name="Daniel Romero" userId="3949116e6f309c2d" providerId="LiveId" clId="{38B6D4A1-7878-4698-91E1-246E01069306}" dt="2021-05-07T19:23:01.962" v="22" actId="700"/>
          <pc:sldLayoutMkLst>
            <pc:docMk/>
            <pc:sldMasterMk cId="3968511964" sldId="2147483648"/>
            <pc:sldLayoutMk cId="4196776644" sldId="2147483659"/>
          </pc:sldLayoutMkLst>
        </pc:sldLayoutChg>
      </pc:sldMasterChg>
    </pc:docChg>
  </pc:docChgLst>
  <pc:docChgLst>
    <pc:chgData name="Daniel Romero" userId="3949116e6f309c2d" providerId="LiveId" clId="{2B2623F4-1F9E-4335-A997-DA8D754E4200}"/>
    <pc:docChg chg="custSel addSld delSld modSld sldOrd">
      <pc:chgData name="Daniel Romero" userId="3949116e6f309c2d" providerId="LiveId" clId="{2B2623F4-1F9E-4335-A997-DA8D754E4200}" dt="2021-05-02T21:21:08.420" v="116" actId="20577"/>
      <pc:docMkLst>
        <pc:docMk/>
      </pc:docMkLst>
      <pc:sldChg chg="addSp del delDesignElem">
        <pc:chgData name="Daniel Romero" userId="3949116e6f309c2d" providerId="LiveId" clId="{2B2623F4-1F9E-4335-A997-DA8D754E4200}" dt="2021-05-02T20:44:02.440" v="7"/>
        <pc:sldMkLst>
          <pc:docMk/>
          <pc:sldMk cId="1546580382" sldId="257"/>
        </pc:sldMkLst>
        <pc:spChg chg="add">
          <ac:chgData name="Daniel Romero" userId="3949116e6f309c2d" providerId="LiveId" clId="{2B2623F4-1F9E-4335-A997-DA8D754E4200}" dt="2021-05-02T20:44:02.440" v="7"/>
          <ac:spMkLst>
            <pc:docMk/>
            <pc:sldMk cId="1546580382" sldId="257"/>
            <ac:spMk id="30" creationId="{310B1DD0-264A-47E3-A16A-C87AFA51E68A}"/>
          </ac:spMkLst>
        </pc:spChg>
        <pc:spChg chg="add">
          <ac:chgData name="Daniel Romero" userId="3949116e6f309c2d" providerId="LiveId" clId="{2B2623F4-1F9E-4335-A997-DA8D754E4200}" dt="2021-05-02T20:44:02.440" v="7"/>
          <ac:spMkLst>
            <pc:docMk/>
            <pc:sldMk cId="1546580382" sldId="257"/>
            <ac:spMk id="32" creationId="{69C1BB7B-F21E-41A2-B30C-D8507B960282}"/>
          </ac:spMkLst>
        </pc:spChg>
        <pc:spChg chg="add">
          <ac:chgData name="Daniel Romero" userId="3949116e6f309c2d" providerId="LiveId" clId="{2B2623F4-1F9E-4335-A997-DA8D754E4200}" dt="2021-05-02T20:44:02.440" v="7"/>
          <ac:spMkLst>
            <pc:docMk/>
            <pc:sldMk cId="1546580382" sldId="257"/>
            <ac:spMk id="34" creationId="{DF6D7DDE-F8A1-4105-9729-F9EB5F81A360}"/>
          </ac:spMkLst>
        </pc:spChg>
      </pc:sldChg>
      <pc:sldChg chg="addSp delSp modSp del mod delDesignElem">
        <pc:chgData name="Daniel Romero" userId="3949116e6f309c2d" providerId="LiveId" clId="{2B2623F4-1F9E-4335-A997-DA8D754E4200}" dt="2021-05-02T20:47:20.948" v="9" actId="478"/>
        <pc:sldMkLst>
          <pc:docMk/>
          <pc:sldMk cId="107679821" sldId="261"/>
        </pc:sldMkLst>
        <pc:spChg chg="del mod">
          <ac:chgData name="Daniel Romero" userId="3949116e6f309c2d" providerId="LiveId" clId="{2B2623F4-1F9E-4335-A997-DA8D754E4200}" dt="2021-05-02T20:47:20.948" v="9" actId="478"/>
          <ac:spMkLst>
            <pc:docMk/>
            <pc:sldMk cId="107679821" sldId="261"/>
            <ac:spMk id="16" creationId="{DC5D494A-AAD0-4951-90F3-5C8DAB0F2A58}"/>
          </ac:spMkLst>
        </pc:spChg>
        <pc:spChg chg="add">
          <ac:chgData name="Daniel Romero" userId="3949116e6f309c2d" providerId="LiveId" clId="{2B2623F4-1F9E-4335-A997-DA8D754E4200}" dt="2021-05-02T20:44:02.440" v="7"/>
          <ac:spMkLst>
            <pc:docMk/>
            <pc:sldMk cId="107679821" sldId="261"/>
            <ac:spMk id="90" creationId="{0E807223-DF88-4D6D-970E-08919E5E02EB}"/>
          </ac:spMkLst>
        </pc:spChg>
        <pc:spChg chg="add">
          <ac:chgData name="Daniel Romero" userId="3949116e6f309c2d" providerId="LiveId" clId="{2B2623F4-1F9E-4335-A997-DA8D754E4200}" dt="2021-05-02T20:44:02.440" v="7"/>
          <ac:spMkLst>
            <pc:docMk/>
            <pc:sldMk cId="107679821" sldId="261"/>
            <ac:spMk id="92" creationId="{83B91B61-BFCA-4647-957E-A8269BE46F39}"/>
          </ac:spMkLst>
        </pc:spChg>
        <pc:spChg chg="add">
          <ac:chgData name="Daniel Romero" userId="3949116e6f309c2d" providerId="LiveId" clId="{2B2623F4-1F9E-4335-A997-DA8D754E4200}" dt="2021-05-02T20:44:02.440" v="7"/>
          <ac:spMkLst>
            <pc:docMk/>
            <pc:sldMk cId="107679821" sldId="261"/>
            <ac:spMk id="94" creationId="{92D1D7C6-1C89-420C-8D35-483654167118}"/>
          </ac:spMkLst>
        </pc:spChg>
      </pc:sldChg>
      <pc:sldChg chg="addSp delSp modSp del mod delDesignElem">
        <pc:chgData name="Daniel Romero" userId="3949116e6f309c2d" providerId="LiveId" clId="{2B2623F4-1F9E-4335-A997-DA8D754E4200}" dt="2021-05-02T21:20:30.821" v="106" actId="478"/>
        <pc:sldMkLst>
          <pc:docMk/>
          <pc:sldMk cId="844128968" sldId="266"/>
        </pc:sldMkLst>
        <pc:spChg chg="mod">
          <ac:chgData name="Daniel Romero" userId="3949116e6f309c2d" providerId="LiveId" clId="{2B2623F4-1F9E-4335-A997-DA8D754E4200}" dt="2021-05-02T21:20:21.389" v="102" actId="20577"/>
          <ac:spMkLst>
            <pc:docMk/>
            <pc:sldMk cId="844128968" sldId="266"/>
            <ac:spMk id="2" creationId="{5F3F6C66-D6D7-4A72-9928-967AEA400766}"/>
          </ac:spMkLst>
        </pc:spChg>
        <pc:spChg chg="add mod">
          <ac:chgData name="Daniel Romero" userId="3949116e6f309c2d" providerId="LiveId" clId="{2B2623F4-1F9E-4335-A997-DA8D754E4200}" dt="2021-05-02T21:20:28.431" v="104" actId="478"/>
          <ac:spMkLst>
            <pc:docMk/>
            <pc:sldMk cId="844128968" sldId="266"/>
            <ac:spMk id="5" creationId="{750C37A2-FF72-40A0-B4F6-D15118BEAA2A}"/>
          </ac:spMkLst>
        </pc:spChg>
        <pc:spChg chg="add">
          <ac:chgData name="Daniel Romero" userId="3949116e6f309c2d" providerId="LiveId" clId="{2B2623F4-1F9E-4335-A997-DA8D754E4200}" dt="2021-05-02T20:44:02.440" v="7"/>
          <ac:spMkLst>
            <pc:docMk/>
            <pc:sldMk cId="844128968" sldId="266"/>
            <ac:spMk id="22" creationId="{6D043292-708B-4F69-AE72-8FB56C6E8E85}"/>
          </ac:spMkLst>
        </pc:spChg>
        <pc:spChg chg="add">
          <ac:chgData name="Daniel Romero" userId="3949116e6f309c2d" providerId="LiveId" clId="{2B2623F4-1F9E-4335-A997-DA8D754E4200}" dt="2021-05-02T20:44:02.440" v="7"/>
          <ac:spMkLst>
            <pc:docMk/>
            <pc:sldMk cId="844128968" sldId="266"/>
            <ac:spMk id="24" creationId="{9F01DDB9-C75C-44C2-9331-356EAF9C0578}"/>
          </ac:spMkLst>
        </pc:spChg>
        <pc:spChg chg="add">
          <ac:chgData name="Daniel Romero" userId="3949116e6f309c2d" providerId="LiveId" clId="{2B2623F4-1F9E-4335-A997-DA8D754E4200}" dt="2021-05-02T20:44:02.440" v="7"/>
          <ac:spMkLst>
            <pc:docMk/>
            <pc:sldMk cId="844128968" sldId="266"/>
            <ac:spMk id="26" creationId="{72C017B3-7B7A-4C5A-A3E9-09EC1428BCA0}"/>
          </ac:spMkLst>
        </pc:spChg>
        <pc:graphicFrameChg chg="del">
          <ac:chgData name="Daniel Romero" userId="3949116e6f309c2d" providerId="LiveId" clId="{2B2623F4-1F9E-4335-A997-DA8D754E4200}" dt="2021-05-02T21:20:28.431" v="104" actId="478"/>
          <ac:graphicFrameMkLst>
            <pc:docMk/>
            <pc:sldMk cId="844128968" sldId="266"/>
            <ac:graphicFrameMk id="16" creationId="{331726FD-249E-4EF7-80AF-0F3F058533F5}"/>
          </ac:graphicFrameMkLst>
        </pc:graphicFrameChg>
        <pc:picChg chg="del">
          <ac:chgData name="Daniel Romero" userId="3949116e6f309c2d" providerId="LiveId" clId="{2B2623F4-1F9E-4335-A997-DA8D754E4200}" dt="2021-05-02T21:20:30.821" v="106" actId="478"/>
          <ac:picMkLst>
            <pc:docMk/>
            <pc:sldMk cId="844128968" sldId="266"/>
            <ac:picMk id="4" creationId="{2A8AB22A-14EA-F842-BE52-8E0EC555C53F}"/>
          </ac:picMkLst>
        </pc:picChg>
        <pc:picChg chg="del">
          <ac:chgData name="Daniel Romero" userId="3949116e6f309c2d" providerId="LiveId" clId="{2B2623F4-1F9E-4335-A997-DA8D754E4200}" dt="2021-05-02T21:20:26.278" v="103" actId="478"/>
          <ac:picMkLst>
            <pc:docMk/>
            <pc:sldMk cId="844128968" sldId="266"/>
            <ac:picMk id="6" creationId="{CB65CD91-F5B7-D446-9C8C-8E7FD1C4D43E}"/>
          </ac:picMkLst>
        </pc:picChg>
        <pc:picChg chg="del">
          <ac:chgData name="Daniel Romero" userId="3949116e6f309c2d" providerId="LiveId" clId="{2B2623F4-1F9E-4335-A997-DA8D754E4200}" dt="2021-05-02T21:20:30.012" v="105" actId="478"/>
          <ac:picMkLst>
            <pc:docMk/>
            <pc:sldMk cId="844128968" sldId="266"/>
            <ac:picMk id="8" creationId="{3E07AA5F-8072-9541-85CB-0C9A4C1EBCD5}"/>
          </ac:picMkLst>
        </pc:picChg>
      </pc:sldChg>
      <pc:sldChg chg="addSp modSp del mod delDesignElem">
        <pc:chgData name="Daniel Romero" userId="3949116e6f309c2d" providerId="LiveId" clId="{2B2623F4-1F9E-4335-A997-DA8D754E4200}" dt="2021-05-02T21:21:08.420" v="116" actId="20577"/>
        <pc:sldMkLst>
          <pc:docMk/>
          <pc:sldMk cId="3745136551" sldId="272"/>
        </pc:sldMkLst>
        <pc:spChg chg="mod">
          <ac:chgData name="Daniel Romero" userId="3949116e6f309c2d" providerId="LiveId" clId="{2B2623F4-1F9E-4335-A997-DA8D754E4200}" dt="2021-05-02T21:21:08.420" v="116" actId="20577"/>
          <ac:spMkLst>
            <pc:docMk/>
            <pc:sldMk cId="3745136551" sldId="272"/>
            <ac:spMk id="2" creationId="{23F6D5E8-15CF-4755-910B-1B5A1E777357}"/>
          </ac:spMkLst>
        </pc:spChg>
        <pc:spChg chg="add">
          <ac:chgData name="Daniel Romero" userId="3949116e6f309c2d" providerId="LiveId" clId="{2B2623F4-1F9E-4335-A997-DA8D754E4200}" dt="2021-05-02T20:44:02.440" v="7"/>
          <ac:spMkLst>
            <pc:docMk/>
            <pc:sldMk cId="3745136551" sldId="272"/>
            <ac:spMk id="18" creationId="{59DB74EB-2A7D-443D-B969-8BF48F993159}"/>
          </ac:spMkLst>
        </pc:spChg>
        <pc:spChg chg="add">
          <ac:chgData name="Daniel Romero" userId="3949116e6f309c2d" providerId="LiveId" clId="{2B2623F4-1F9E-4335-A997-DA8D754E4200}" dt="2021-05-02T20:44:02.440" v="7"/>
          <ac:spMkLst>
            <pc:docMk/>
            <pc:sldMk cId="3745136551" sldId="272"/>
            <ac:spMk id="20" creationId="{19036E77-5F7B-494E-A117-FEA947B357EE}"/>
          </ac:spMkLst>
        </pc:spChg>
      </pc:sldChg>
      <pc:sldChg chg="addSp del delDesignElem">
        <pc:chgData name="Daniel Romero" userId="3949116e6f309c2d" providerId="LiveId" clId="{2B2623F4-1F9E-4335-A997-DA8D754E4200}" dt="2021-05-02T20:44:02.440" v="7"/>
        <pc:sldMkLst>
          <pc:docMk/>
          <pc:sldMk cId="1799120912" sldId="273"/>
        </pc:sldMkLst>
        <pc:spChg chg="add">
          <ac:chgData name="Daniel Romero" userId="3949116e6f309c2d" providerId="LiveId" clId="{2B2623F4-1F9E-4335-A997-DA8D754E4200}" dt="2021-05-02T20:44:02.440" v="7"/>
          <ac:spMkLst>
            <pc:docMk/>
            <pc:sldMk cId="1799120912" sldId="273"/>
            <ac:spMk id="11" creationId="{310B1DD0-264A-47E3-A16A-C87AFA51E68A}"/>
          </ac:spMkLst>
        </pc:spChg>
        <pc:spChg chg="add">
          <ac:chgData name="Daniel Romero" userId="3949116e6f309c2d" providerId="LiveId" clId="{2B2623F4-1F9E-4335-A997-DA8D754E4200}" dt="2021-05-02T20:44:02.440" v="7"/>
          <ac:spMkLst>
            <pc:docMk/>
            <pc:sldMk cId="1799120912" sldId="273"/>
            <ac:spMk id="13" creationId="{69C1BB7B-F21E-41A2-B30C-D8507B960282}"/>
          </ac:spMkLst>
        </pc:spChg>
        <pc:spChg chg="add">
          <ac:chgData name="Daniel Romero" userId="3949116e6f309c2d" providerId="LiveId" clId="{2B2623F4-1F9E-4335-A997-DA8D754E4200}" dt="2021-05-02T20:44:02.440" v="7"/>
          <ac:spMkLst>
            <pc:docMk/>
            <pc:sldMk cId="1799120912" sldId="273"/>
            <ac:spMk id="15" creationId="{DF6D7DDE-F8A1-4105-9729-F9EB5F81A360}"/>
          </ac:spMkLst>
        </pc:spChg>
      </pc:sldChg>
      <pc:sldChg chg="addSp modSp del ord delDesignElem">
        <pc:chgData name="Daniel Romero" userId="3949116e6f309c2d" providerId="LiveId" clId="{2B2623F4-1F9E-4335-A997-DA8D754E4200}" dt="2021-05-02T21:15:28.273" v="33"/>
        <pc:sldMkLst>
          <pc:docMk/>
          <pc:sldMk cId="3312689126" sldId="274"/>
        </pc:sldMkLst>
        <pc:spChg chg="add">
          <ac:chgData name="Daniel Romero" userId="3949116e6f309c2d" providerId="LiveId" clId="{2B2623F4-1F9E-4335-A997-DA8D754E4200}" dt="2021-05-02T20:44:02.440" v="7"/>
          <ac:spMkLst>
            <pc:docMk/>
            <pc:sldMk cId="3312689126" sldId="274"/>
            <ac:spMk id="90" creationId="{0E807223-DF88-4D6D-970E-08919E5E02EB}"/>
          </ac:spMkLst>
        </pc:spChg>
        <pc:spChg chg="add">
          <ac:chgData name="Daniel Romero" userId="3949116e6f309c2d" providerId="LiveId" clId="{2B2623F4-1F9E-4335-A997-DA8D754E4200}" dt="2021-05-02T20:44:02.440" v="7"/>
          <ac:spMkLst>
            <pc:docMk/>
            <pc:sldMk cId="3312689126" sldId="274"/>
            <ac:spMk id="92" creationId="{83B91B61-BFCA-4647-957E-A8269BE46F39}"/>
          </ac:spMkLst>
        </pc:spChg>
        <pc:spChg chg="add">
          <ac:chgData name="Daniel Romero" userId="3949116e6f309c2d" providerId="LiveId" clId="{2B2623F4-1F9E-4335-A997-DA8D754E4200}" dt="2021-05-02T20:44:02.440" v="7"/>
          <ac:spMkLst>
            <pc:docMk/>
            <pc:sldMk cId="3312689126" sldId="274"/>
            <ac:spMk id="94" creationId="{92D1D7C6-1C89-420C-8D35-483654167118}"/>
          </ac:spMkLst>
        </pc:spChg>
        <pc:graphicFrameChg chg="mod">
          <ac:chgData name="Daniel Romero" userId="3949116e6f309c2d" providerId="LiveId" clId="{2B2623F4-1F9E-4335-A997-DA8D754E4200}" dt="2021-05-02T21:14:54.690" v="31"/>
          <ac:graphicFrameMkLst>
            <pc:docMk/>
            <pc:sldMk cId="3312689126" sldId="274"/>
            <ac:graphicFrameMk id="11" creationId="{2C3B66B2-5616-4950-BC4A-AF268B5D77D6}"/>
          </ac:graphicFrameMkLst>
        </pc:graphicFrameChg>
      </pc:sldChg>
      <pc:sldChg chg="addSp delSp modSp del mod ord delDesignElem">
        <pc:chgData name="Daniel Romero" userId="3949116e6f309c2d" providerId="LiveId" clId="{2B2623F4-1F9E-4335-A997-DA8D754E4200}" dt="2021-05-02T21:18:49.974" v="85" actId="20577"/>
        <pc:sldMkLst>
          <pc:docMk/>
          <pc:sldMk cId="308869571" sldId="275"/>
        </pc:sldMkLst>
        <pc:spChg chg="add del mod">
          <ac:chgData name="Daniel Romero" userId="3949116e6f309c2d" providerId="LiveId" clId="{2B2623F4-1F9E-4335-A997-DA8D754E4200}" dt="2021-05-02T21:10:47.635" v="17" actId="478"/>
          <ac:spMkLst>
            <pc:docMk/>
            <pc:sldMk cId="308869571" sldId="275"/>
            <ac:spMk id="6" creationId="{497B8793-AA50-4A24-B59D-985D69FD38AF}"/>
          </ac:spMkLst>
        </pc:spChg>
        <pc:spChg chg="add">
          <ac:chgData name="Daniel Romero" userId="3949116e6f309c2d" providerId="LiveId" clId="{2B2623F4-1F9E-4335-A997-DA8D754E4200}" dt="2021-05-02T20:44:02.440" v="7"/>
          <ac:spMkLst>
            <pc:docMk/>
            <pc:sldMk cId="308869571" sldId="275"/>
            <ac:spMk id="90" creationId="{0E807223-DF88-4D6D-970E-08919E5E02EB}"/>
          </ac:spMkLst>
        </pc:spChg>
        <pc:spChg chg="add">
          <ac:chgData name="Daniel Romero" userId="3949116e6f309c2d" providerId="LiveId" clId="{2B2623F4-1F9E-4335-A997-DA8D754E4200}" dt="2021-05-02T20:44:02.440" v="7"/>
          <ac:spMkLst>
            <pc:docMk/>
            <pc:sldMk cId="308869571" sldId="275"/>
            <ac:spMk id="92" creationId="{83B91B61-BFCA-4647-957E-A8269BE46F39}"/>
          </ac:spMkLst>
        </pc:spChg>
        <pc:spChg chg="add">
          <ac:chgData name="Daniel Romero" userId="3949116e6f309c2d" providerId="LiveId" clId="{2B2623F4-1F9E-4335-A997-DA8D754E4200}" dt="2021-05-02T20:44:02.440" v="7"/>
          <ac:spMkLst>
            <pc:docMk/>
            <pc:sldMk cId="308869571" sldId="275"/>
            <ac:spMk id="94" creationId="{92D1D7C6-1C89-420C-8D35-483654167118}"/>
          </ac:spMkLst>
        </pc:spChg>
        <pc:graphicFrameChg chg="mod">
          <ac:chgData name="Daniel Romero" userId="3949116e6f309c2d" providerId="LiveId" clId="{2B2623F4-1F9E-4335-A997-DA8D754E4200}" dt="2021-05-02T21:18:49.974" v="85" actId="20577"/>
          <ac:graphicFrameMkLst>
            <pc:docMk/>
            <pc:sldMk cId="308869571" sldId="275"/>
            <ac:graphicFrameMk id="11" creationId="{2C3B66B2-5616-4950-BC4A-AF268B5D77D6}"/>
          </ac:graphicFrameMkLst>
        </pc:graphicFrameChg>
        <pc:picChg chg="add mod modCrop">
          <ac:chgData name="Daniel Romero" userId="3949116e6f309c2d" providerId="LiveId" clId="{2B2623F4-1F9E-4335-A997-DA8D754E4200}" dt="2021-05-02T21:10:12.620" v="15" actId="1076"/>
          <ac:picMkLst>
            <pc:docMk/>
            <pc:sldMk cId="308869571" sldId="275"/>
            <ac:picMk id="4" creationId="{C499241D-AE2B-4BE3-8396-81A157E6495A}"/>
          </ac:picMkLst>
        </pc:picChg>
        <pc:picChg chg="del">
          <ac:chgData name="Daniel Romero" userId="3949116e6f309c2d" providerId="LiveId" clId="{2B2623F4-1F9E-4335-A997-DA8D754E4200}" dt="2021-05-02T21:10:00.521" v="12" actId="478"/>
          <ac:picMkLst>
            <pc:docMk/>
            <pc:sldMk cId="308869571" sldId="275"/>
            <ac:picMk id="15" creationId="{C7F36DA5-3286-4EAB-8CE6-344245727B63}"/>
          </ac:picMkLst>
        </pc:picChg>
      </pc:sldChg>
      <pc:sldChg chg="add">
        <pc:chgData name="Daniel Romero" userId="3949116e6f309c2d" providerId="LiveId" clId="{2B2623F4-1F9E-4335-A997-DA8D754E4200}" dt="2021-05-02T21:20:03.718" v="86" actId="2890"/>
        <pc:sldMkLst>
          <pc:docMk/>
          <pc:sldMk cId="3922871748" sldId="276"/>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microsoft.com/office/2007/relationships/hdphoto" Target="../media/hdphoto1.wdp"/><Relationship Id="rId1" Type="http://schemas.openxmlformats.org/officeDocument/2006/relationships/image" Target="../media/image2.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8.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7.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ata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microsoft.com/office/2007/relationships/hdphoto" Target="../media/hdphoto1.wdp"/><Relationship Id="rId1" Type="http://schemas.openxmlformats.org/officeDocument/2006/relationships/image" Target="../media/image2.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6" Type="http://schemas.openxmlformats.org/officeDocument/2006/relationships/image" Target="../media/image8.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7.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Perform an Exploratory Data Analysis (EDA) of two different hotels. (city and beach) </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Appling a data analysis to gain insight on Bussines that is unknown for all the team members. </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Learn to use visualization to answer business-related questions. </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3DE34299-1835-428B-9CD9-F08D6991A6BE}">
      <dgm:prSet/>
      <dgm:spPr/>
      <dgm:t>
        <a:bodyPr/>
        <a:lstStyle/>
        <a:p>
          <a:pPr>
            <a:lnSpc>
              <a:spcPct val="100000"/>
            </a:lnSpc>
          </a:pPr>
          <a:r>
            <a:rPr lang="en-US" dirty="0"/>
            <a:t>Look for factors that causes cancelation</a:t>
          </a:r>
        </a:p>
      </dgm:t>
    </dgm:pt>
    <dgm:pt modelId="{169B0B25-F4BC-4B4D-ACDB-1AD307F2E26D}" type="parTrans" cxnId="{CDB919C7-243A-4551-A7A4-6C76AEDA79F7}">
      <dgm:prSet/>
      <dgm:spPr/>
      <dgm:t>
        <a:bodyPr/>
        <a:lstStyle/>
        <a:p>
          <a:endParaRPr lang="en-US"/>
        </a:p>
      </dgm:t>
    </dgm:pt>
    <dgm:pt modelId="{A062F3A7-6672-4EB6-8E51-1B56A134B010}" type="sibTrans" cxnId="{CDB919C7-243A-4551-A7A4-6C76AEDA79F7}">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4" custLinFactNeighborX="-4034" custLinFactNeighborY="-2921"/>
      <dgm:spPr/>
    </dgm:pt>
    <dgm:pt modelId="{6B154ADC-7C71-49D8-B272-61A29620255E}" type="pres">
      <dgm:prSet presAssocID="{41CDB9B8-E81E-41E7-AE89-8F6EDFC88D92}" presName="iconRect" presStyleLbl="node1" presStyleIdx="0" presStyleCnt="4"/>
      <dgm:spPr>
        <a:blipFill>
          <a:blip xmlns:r="http://schemas.openxmlformats.org/officeDocument/2006/relationships" r:embed="rId1">
            <a:duotone>
              <a:schemeClr val="accent2">
                <a:shade val="45000"/>
                <a:satMod val="135000"/>
              </a:schemeClr>
              <a:prstClr val="white"/>
            </a:duotone>
            <a:extLst>
              <a:ext uri="{BEBA8EAE-BF5A-486C-A8C5-ECC9F3942E4B}">
                <a14:imgProps xmlns:a14="http://schemas.microsoft.com/office/drawing/2010/main">
                  <a14:imgLayer r:embed="rId2">
                    <a14:imgEffect>
                      <a14:colorTemperature colorTemp="7200"/>
                    </a14:imgEffect>
                  </a14:imgLayer>
                </a14:imgProps>
              </a:ext>
              <a:ext uri="{28A0092B-C50C-407E-A947-70E740481C1C}">
                <a14:useLocalDpi xmlns:a14="http://schemas.microsoft.com/office/drawing/2010/main" val="0"/>
              </a:ext>
            </a:extLst>
          </a:blip>
          <a:srcRect/>
          <a:stretch>
            <a:fillRect t="-2000" b="-2000"/>
          </a:stretch>
        </a:blipFill>
        <a:ln>
          <a:noFill/>
        </a:ln>
      </dgm:spPr>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4">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4"/>
      <dgm:spPr/>
    </dgm:pt>
    <dgm:pt modelId="{1E7A56FE-768E-48F9-ABA8-AAF197C8B2AB}" type="pres">
      <dgm:prSet presAssocID="{4D7D34C7-9466-4514-BF51-7396C17436B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4">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4"/>
      <dgm:spPr/>
    </dgm:pt>
    <dgm:pt modelId="{9EC1BAA1-CEB2-4B9D-A637-07137D038F05}" type="pres">
      <dgm:prSet presAssocID="{8E185869-F0D4-43E2-B08A-2F3E83EE98F3}" presName="iconRect" presStyleLbl="node1" presStyleIdx="2" presStyleCnt="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4">
        <dgm:presLayoutVars>
          <dgm:chMax val="0"/>
          <dgm:chPref val="0"/>
        </dgm:presLayoutVars>
      </dgm:prSet>
      <dgm:spPr/>
    </dgm:pt>
    <dgm:pt modelId="{83C11341-686C-438B-9E2F-36F367DC3C4E}" type="pres">
      <dgm:prSet presAssocID="{77D0876E-2BA2-4E28-ADB5-9885FCB7156A}" presName="sibTrans" presStyleCnt="0"/>
      <dgm:spPr/>
    </dgm:pt>
    <dgm:pt modelId="{EC437C93-DEB3-49D3-A3BA-A1A675A7077F}" type="pres">
      <dgm:prSet presAssocID="{3DE34299-1835-428B-9CD9-F08D6991A6BE}" presName="compNode" presStyleCnt="0"/>
      <dgm:spPr/>
    </dgm:pt>
    <dgm:pt modelId="{150BABAA-023B-4419-B14D-9E7E91A8E98D}" type="pres">
      <dgm:prSet presAssocID="{3DE34299-1835-428B-9CD9-F08D6991A6BE}" presName="bgRect" presStyleLbl="bgShp" presStyleIdx="3" presStyleCnt="4"/>
      <dgm:spPr/>
    </dgm:pt>
    <dgm:pt modelId="{CD290F4E-3794-43E9-8CC5-9DC8413799BB}" type="pres">
      <dgm:prSet presAssocID="{3DE34299-1835-428B-9CD9-F08D6991A6B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lose outline"/>
        </a:ext>
      </dgm:extLst>
    </dgm:pt>
    <dgm:pt modelId="{ED75A2F0-E670-4E4E-9BDC-E9D11D09DF2F}" type="pres">
      <dgm:prSet presAssocID="{3DE34299-1835-428B-9CD9-F08D6991A6BE}" presName="spaceRect" presStyleCnt="0"/>
      <dgm:spPr/>
    </dgm:pt>
    <dgm:pt modelId="{E3754F07-7A2F-4193-9285-120607B918CC}" type="pres">
      <dgm:prSet presAssocID="{3DE34299-1835-428B-9CD9-F08D6991A6BE}" presName="parTx" presStyleLbl="revTx" presStyleIdx="3" presStyleCnt="4">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CDB919C7-243A-4551-A7A4-6C76AEDA79F7}" srcId="{7B62DEA7-9DCD-4B2E-9DC5-BE121C266AFD}" destId="{3DE34299-1835-428B-9CD9-F08D6991A6BE}" srcOrd="3" destOrd="0" parTransId="{169B0B25-F4BC-4B4D-ACDB-1AD307F2E26D}" sibTransId="{A062F3A7-6672-4EB6-8E51-1B56A134B010}"/>
    <dgm:cxn modelId="{51CFE2D3-8E9A-4928-B4AB-8CD482746A19}" type="presOf" srcId="{3DE34299-1835-428B-9CD9-F08D6991A6BE}" destId="{E3754F07-7A2F-4193-9285-120607B918C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 modelId="{F0EC9355-6ED1-4028-BCE2-D23F406A7CCF}" type="presParOf" srcId="{C54DDAD1-57E2-410C-AC1B-2D57D298F048}" destId="{83C11341-686C-438B-9E2F-36F367DC3C4E}" srcOrd="5" destOrd="0" presId="urn:microsoft.com/office/officeart/2018/2/layout/IconVerticalSolidList"/>
    <dgm:cxn modelId="{CFD51F46-32D5-421A-BC96-8E3FB35AAA37}" type="presParOf" srcId="{C54DDAD1-57E2-410C-AC1B-2D57D298F048}" destId="{EC437C93-DEB3-49D3-A3BA-A1A675A7077F}" srcOrd="6" destOrd="0" presId="urn:microsoft.com/office/officeart/2018/2/layout/IconVerticalSolidList"/>
    <dgm:cxn modelId="{9978025A-0742-4898-B176-E6F10F765797}" type="presParOf" srcId="{EC437C93-DEB3-49D3-A3BA-A1A675A7077F}" destId="{150BABAA-023B-4419-B14D-9E7E91A8E98D}" srcOrd="0" destOrd="0" presId="urn:microsoft.com/office/officeart/2018/2/layout/IconVerticalSolidList"/>
    <dgm:cxn modelId="{3A5AD056-2BA8-4D53-8372-AF57B59FFD34}" type="presParOf" srcId="{EC437C93-DEB3-49D3-A3BA-A1A675A7077F}" destId="{CD290F4E-3794-43E9-8CC5-9DC8413799BB}" srcOrd="1" destOrd="0" presId="urn:microsoft.com/office/officeart/2018/2/layout/IconVerticalSolidList"/>
    <dgm:cxn modelId="{0E5CBE24-1A1C-4FB9-A150-072AAEEBE660}" type="presParOf" srcId="{EC437C93-DEB3-49D3-A3BA-A1A675A7077F}" destId="{ED75A2F0-E670-4E4E-9BDC-E9D11D09DF2F}" srcOrd="2" destOrd="0" presId="urn:microsoft.com/office/officeart/2018/2/layout/IconVerticalSolidList"/>
    <dgm:cxn modelId="{48B1BD51-B690-4080-9BFD-AB428EF90DDC}" type="presParOf" srcId="{EC437C93-DEB3-49D3-A3BA-A1A675A7077F}" destId="{E3754F07-7A2F-4193-9285-120607B918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Where do the guests come from?</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Which month have the highest number of cancelations?</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How many bookings were canceled</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E06ECA63-74AA-4662-A1E4-35AFD2A0DAC2}">
      <dgm:prSet/>
      <dgm:spPr/>
      <dgm:t>
        <a:bodyPr/>
        <a:lstStyle/>
        <a:p>
          <a:pPr>
            <a:lnSpc>
              <a:spcPct val="100000"/>
            </a:lnSpc>
          </a:pPr>
          <a:r>
            <a:rPr lang="en-US" dirty="0"/>
            <a:t>Bookings by market segment</a:t>
          </a:r>
        </a:p>
      </dgm:t>
    </dgm:pt>
    <dgm:pt modelId="{ED6D8E66-9C72-4C83-9451-23D5A98E6704}" type="parTrans" cxnId="{E8DCA81B-B6D3-4BB9-B873-79E1F205D06C}">
      <dgm:prSet/>
      <dgm:spPr/>
      <dgm:t>
        <a:bodyPr/>
        <a:lstStyle/>
        <a:p>
          <a:endParaRPr lang="en-US"/>
        </a:p>
      </dgm:t>
    </dgm:pt>
    <dgm:pt modelId="{7C073861-2500-4677-BE23-A8A3C194E293}" type="sibTrans" cxnId="{E8DCA81B-B6D3-4BB9-B873-79E1F205D06C}">
      <dgm:prSet/>
      <dgm:spPr/>
      <dgm:t>
        <a:bodyPr/>
        <a:lstStyle/>
        <a:p>
          <a:endParaRPr lang="en-US"/>
        </a:p>
      </dgm:t>
    </dgm:pt>
    <dgm:pt modelId="{D8B15076-C707-4C2F-B03A-A5B835B40141}">
      <dgm:prSet/>
      <dgm:spPr/>
      <dgm:t>
        <a:bodyPr/>
        <a:lstStyle/>
        <a:p>
          <a:pPr>
            <a:lnSpc>
              <a:spcPct val="100000"/>
            </a:lnSpc>
          </a:pPr>
          <a:r>
            <a:rPr lang="en-US" dirty="0"/>
            <a:t>Which are the busiest month?</a:t>
          </a:r>
        </a:p>
      </dgm:t>
    </dgm:pt>
    <dgm:pt modelId="{542F9A6D-2B69-4417-B147-029AAAE35045}" type="parTrans" cxnId="{978AF669-F981-4D80-A29E-68019CDEF9E8}">
      <dgm:prSet/>
      <dgm:spPr/>
      <dgm:t>
        <a:bodyPr/>
        <a:lstStyle/>
        <a:p>
          <a:endParaRPr lang="en-US"/>
        </a:p>
      </dgm:t>
    </dgm:pt>
    <dgm:pt modelId="{A249C3EF-89E3-462F-88F4-91F2ED559CA9}" type="sibTrans" cxnId="{978AF669-F981-4D80-A29E-68019CDEF9E8}">
      <dgm:prSet/>
      <dgm:spPr/>
      <dgm:t>
        <a:bodyPr/>
        <a:lstStyle/>
        <a:p>
          <a:endParaRPr lang="en-US"/>
        </a:p>
      </dgm:t>
    </dgm:pt>
    <dgm:pt modelId="{EA9DC24A-4BF5-429D-BE55-3CEF8CAFDABE}">
      <dgm:prSet/>
      <dgm:spPr/>
      <dgm:t>
        <a:bodyPr/>
        <a:lstStyle/>
        <a:p>
          <a:pPr>
            <a:lnSpc>
              <a:spcPct val="100000"/>
            </a:lnSpc>
          </a:pPr>
          <a:r>
            <a:rPr lang="en-US" dirty="0"/>
            <a:t>How much do guests pay for a room per night?</a:t>
          </a:r>
        </a:p>
      </dgm:t>
    </dgm:pt>
    <dgm:pt modelId="{DC84D8F2-4834-4A1E-902A-BB8A2A3F02E2}" type="parTrans" cxnId="{58A9192F-A184-4A18-B990-DA6E36FA5173}">
      <dgm:prSet/>
      <dgm:spPr/>
      <dgm:t>
        <a:bodyPr/>
        <a:lstStyle/>
        <a:p>
          <a:endParaRPr lang="en-US"/>
        </a:p>
      </dgm:t>
    </dgm:pt>
    <dgm:pt modelId="{268B170F-A22A-4189-A9B1-6CF83C310852}" type="sibTrans" cxnId="{58A9192F-A184-4A18-B990-DA6E36FA5173}">
      <dgm:prSet/>
      <dgm:spPr/>
      <dgm:t>
        <a:bodyPr/>
        <a:lstStyle/>
        <a:p>
          <a:endParaRPr lang="en-US"/>
        </a:p>
      </dgm:t>
    </dgm:pt>
    <dgm:pt modelId="{0237731A-8EC1-4BFF-9E14-464737AA058F}">
      <dgm:prSet/>
      <dgm:spPr/>
      <dgm:t>
        <a:bodyPr/>
        <a:lstStyle/>
        <a:p>
          <a:pPr>
            <a:lnSpc>
              <a:spcPct val="100000"/>
            </a:lnSpc>
          </a:pPr>
          <a:r>
            <a:rPr lang="en-US" dirty="0"/>
            <a:t>How does the price per night vary over the year?</a:t>
          </a:r>
        </a:p>
      </dgm:t>
    </dgm:pt>
    <dgm:pt modelId="{2071895E-6193-46EB-85F8-340F31308033}" type="parTrans" cxnId="{D88562C4-CA94-4713-B175-67CE4579815E}">
      <dgm:prSet/>
      <dgm:spPr/>
      <dgm:t>
        <a:bodyPr/>
        <a:lstStyle/>
        <a:p>
          <a:endParaRPr lang="en-US"/>
        </a:p>
      </dgm:t>
    </dgm:pt>
    <dgm:pt modelId="{FFF72DDC-DBDF-4347-B44F-E86E91102A43}" type="sibTrans" cxnId="{D88562C4-CA94-4713-B175-67CE4579815E}">
      <dgm:prSet/>
      <dgm:spPr/>
      <dgm:t>
        <a:bodyPr/>
        <a:lstStyle/>
        <a:p>
          <a:endParaRPr lang="en-US"/>
        </a:p>
      </dgm:t>
    </dgm:pt>
    <dgm:pt modelId="{DEE0D171-DECC-4389-BF9A-F34ECFEED15E}">
      <dgm:prSet/>
      <dgm:spPr/>
      <dgm:t>
        <a:bodyPr/>
        <a:lstStyle/>
        <a:p>
          <a:pPr>
            <a:lnSpc>
              <a:spcPct val="100000"/>
            </a:lnSpc>
          </a:pPr>
          <a:r>
            <a:rPr lang="en-US" dirty="0"/>
            <a:t>How long do people stay at the hotels?</a:t>
          </a:r>
        </a:p>
      </dgm:t>
    </dgm:pt>
    <dgm:pt modelId="{32C31CA3-49CD-431B-AA2F-17DD520612C5}" type="parTrans" cxnId="{D1D8723C-CD09-4137-82B0-8216CB833236}">
      <dgm:prSet/>
      <dgm:spPr/>
      <dgm:t>
        <a:bodyPr/>
        <a:lstStyle/>
        <a:p>
          <a:endParaRPr lang="en-US"/>
        </a:p>
      </dgm:t>
    </dgm:pt>
    <dgm:pt modelId="{CBA3BF0B-5072-45EB-A0E6-7E540351BDBA}" type="sibTrans" cxnId="{D1D8723C-CD09-4137-82B0-8216CB833236}">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8"/>
      <dgm:spPr/>
    </dgm:pt>
    <dgm:pt modelId="{6B154ADC-7C71-49D8-B272-61A29620255E}" type="pres">
      <dgm:prSet presAssocID="{41CDB9B8-E81E-41E7-AE89-8F6EDFC88D92}" presName="iconRect" presStyleLbl="node1" presStyleIdx="0"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lobe outline"/>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8">
        <dgm:presLayoutVars>
          <dgm:chMax val="0"/>
          <dgm:chPref val="0"/>
        </dgm:presLayoutVars>
      </dgm:prSet>
      <dgm:spPr/>
    </dgm:pt>
    <dgm:pt modelId="{F7E222F4-C766-4010-93A0-7F5C3ECC40EC}" type="pres">
      <dgm:prSet presAssocID="{BA791450-8D1E-4A6F-B71D-2984D9E245C4}" presName="sibTrans" presStyleCnt="0"/>
      <dgm:spPr/>
    </dgm:pt>
    <dgm:pt modelId="{75A7B085-DF77-4A7B-B33B-2C393AF47CE8}" type="pres">
      <dgm:prSet presAssocID="{D8B15076-C707-4C2F-B03A-A5B835B40141}" presName="compNode" presStyleCnt="0"/>
      <dgm:spPr/>
    </dgm:pt>
    <dgm:pt modelId="{3221A4DA-968F-4B90-8B4E-61FB61213A45}" type="pres">
      <dgm:prSet presAssocID="{D8B15076-C707-4C2F-B03A-A5B835B40141}" presName="bgRect" presStyleLbl="bgShp" presStyleIdx="1" presStyleCnt="8"/>
      <dgm:spPr/>
    </dgm:pt>
    <dgm:pt modelId="{05E43B98-47F3-4E71-BE52-939D6F7BDDD3}" type="pres">
      <dgm:prSet presAssocID="{D8B15076-C707-4C2F-B03A-A5B835B40141}" presName="iconRect" presStyleLbl="node1" presStyleIdx="1" presStyleCnt="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otel Bell outline"/>
        </a:ext>
      </dgm:extLst>
    </dgm:pt>
    <dgm:pt modelId="{20FC9413-F444-4152-B8B8-C47CF42C6FB1}" type="pres">
      <dgm:prSet presAssocID="{D8B15076-C707-4C2F-B03A-A5B835B40141}" presName="spaceRect" presStyleCnt="0"/>
      <dgm:spPr/>
    </dgm:pt>
    <dgm:pt modelId="{0276CA8B-D6E4-4C19-B6C1-6A0D54C5B9E2}" type="pres">
      <dgm:prSet presAssocID="{D8B15076-C707-4C2F-B03A-A5B835B40141}" presName="parTx" presStyleLbl="revTx" presStyleIdx="1" presStyleCnt="8">
        <dgm:presLayoutVars>
          <dgm:chMax val="0"/>
          <dgm:chPref val="0"/>
        </dgm:presLayoutVars>
      </dgm:prSet>
      <dgm:spPr/>
    </dgm:pt>
    <dgm:pt modelId="{32F7EED6-79D8-4D40-A6CE-12F67C53AA9F}" type="pres">
      <dgm:prSet presAssocID="{A249C3EF-89E3-462F-88F4-91F2ED559CA9}" presName="sibTrans" presStyleCnt="0"/>
      <dgm:spPr/>
    </dgm:pt>
    <dgm:pt modelId="{B48DDE5A-B4D9-4F4A-9A39-664BDF89E63A}" type="pres">
      <dgm:prSet presAssocID="{DEE0D171-DECC-4389-BF9A-F34ECFEED15E}" presName="compNode" presStyleCnt="0"/>
      <dgm:spPr/>
    </dgm:pt>
    <dgm:pt modelId="{B54D880D-7C2D-4882-9220-74867049593B}" type="pres">
      <dgm:prSet presAssocID="{DEE0D171-DECC-4389-BF9A-F34ECFEED15E}" presName="bgRect" presStyleLbl="bgShp" presStyleIdx="2" presStyleCnt="8"/>
      <dgm:spPr/>
    </dgm:pt>
    <dgm:pt modelId="{2526A8B7-1DBD-4EE6-8382-12079BA42A6B}" type="pres">
      <dgm:prSet presAssocID="{DEE0D171-DECC-4389-BF9A-F34ECFEED15E}" presName="iconRect" presStyleLbl="nod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onthly calendar outline"/>
        </a:ext>
      </dgm:extLst>
    </dgm:pt>
    <dgm:pt modelId="{C9F2ABB6-F96B-4947-9842-FABCF2C45EE2}" type="pres">
      <dgm:prSet presAssocID="{DEE0D171-DECC-4389-BF9A-F34ECFEED15E}" presName="spaceRect" presStyleCnt="0"/>
      <dgm:spPr/>
    </dgm:pt>
    <dgm:pt modelId="{C459601F-5468-44EF-AA47-9D583CF98B0C}" type="pres">
      <dgm:prSet presAssocID="{DEE0D171-DECC-4389-BF9A-F34ECFEED15E}" presName="parTx" presStyleLbl="revTx" presStyleIdx="2" presStyleCnt="8">
        <dgm:presLayoutVars>
          <dgm:chMax val="0"/>
          <dgm:chPref val="0"/>
        </dgm:presLayoutVars>
      </dgm:prSet>
      <dgm:spPr/>
    </dgm:pt>
    <dgm:pt modelId="{B9C9DF1B-3139-40B7-9129-438D89E089CA}" type="pres">
      <dgm:prSet presAssocID="{CBA3BF0B-5072-45EB-A0E6-7E540351BDBA}" presName="sibTrans" presStyleCnt="0"/>
      <dgm:spPr/>
    </dgm:pt>
    <dgm:pt modelId="{A78550C9-705D-4385-99B6-009B8E4FBE8B}" type="pres">
      <dgm:prSet presAssocID="{E06ECA63-74AA-4662-A1E4-35AFD2A0DAC2}" presName="compNode" presStyleCnt="0"/>
      <dgm:spPr/>
    </dgm:pt>
    <dgm:pt modelId="{BF7B4FFB-9DA5-43B7-87F9-65B049203CDA}" type="pres">
      <dgm:prSet presAssocID="{E06ECA63-74AA-4662-A1E4-35AFD2A0DAC2}" presName="bgRect" presStyleLbl="bgShp" presStyleIdx="3" presStyleCnt="8"/>
      <dgm:spPr/>
    </dgm:pt>
    <dgm:pt modelId="{1F400B26-5295-4704-9FBD-E0DDFDB6BE9C}" type="pres">
      <dgm:prSet presAssocID="{E06ECA63-74AA-4662-A1E4-35AFD2A0DAC2}" presName="iconRect" presStyleLbl="node1" presStyleIdx="3" presStyleCnt="8" custLinFactNeighborX="-2709" custLinFactNeighborY="870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yramid with levels outline"/>
        </a:ext>
      </dgm:extLst>
    </dgm:pt>
    <dgm:pt modelId="{F57C605C-AA7E-4E34-8414-048773C094F3}" type="pres">
      <dgm:prSet presAssocID="{E06ECA63-74AA-4662-A1E4-35AFD2A0DAC2}" presName="spaceRect" presStyleCnt="0"/>
      <dgm:spPr/>
    </dgm:pt>
    <dgm:pt modelId="{FA11D374-D1B2-409E-B4AA-E30353BDB1EA}" type="pres">
      <dgm:prSet presAssocID="{E06ECA63-74AA-4662-A1E4-35AFD2A0DAC2}" presName="parTx" presStyleLbl="revTx" presStyleIdx="3" presStyleCnt="8">
        <dgm:presLayoutVars>
          <dgm:chMax val="0"/>
          <dgm:chPref val="0"/>
        </dgm:presLayoutVars>
      </dgm:prSet>
      <dgm:spPr/>
    </dgm:pt>
    <dgm:pt modelId="{E4CC02EE-63BD-4185-9A88-D23D8B9EEB57}" type="pres">
      <dgm:prSet presAssocID="{7C073861-2500-4677-BE23-A8A3C194E293}" presName="sibTrans" presStyleCnt="0"/>
      <dgm:spPr/>
    </dgm:pt>
    <dgm:pt modelId="{A8F332F3-F76B-4A3E-AE1A-6649D418D3C2}" type="pres">
      <dgm:prSet presAssocID="{0237731A-8EC1-4BFF-9E14-464737AA058F}" presName="compNode" presStyleCnt="0"/>
      <dgm:spPr/>
    </dgm:pt>
    <dgm:pt modelId="{482E27DB-5F77-40EE-8690-97A0E55825F3}" type="pres">
      <dgm:prSet presAssocID="{0237731A-8EC1-4BFF-9E14-464737AA058F}" presName="bgRect" presStyleLbl="bgShp" presStyleIdx="4" presStyleCnt="8"/>
      <dgm:spPr/>
    </dgm:pt>
    <dgm:pt modelId="{74CB8065-46B5-4C64-BE66-CA924F42605A}" type="pres">
      <dgm:prSet presAssocID="{0237731A-8EC1-4BFF-9E14-464737AA058F}" presName="iconRect" presStyleLbl="node1" presStyleIdx="4"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Upward trend with solid fill"/>
        </a:ext>
      </dgm:extLst>
    </dgm:pt>
    <dgm:pt modelId="{5D587CAF-87D9-49FC-90A7-449C74DBD4F6}" type="pres">
      <dgm:prSet presAssocID="{0237731A-8EC1-4BFF-9E14-464737AA058F}" presName="spaceRect" presStyleCnt="0"/>
      <dgm:spPr/>
    </dgm:pt>
    <dgm:pt modelId="{B09DBB15-2A8A-4CFF-9AF5-D2644D5B1921}" type="pres">
      <dgm:prSet presAssocID="{0237731A-8EC1-4BFF-9E14-464737AA058F}" presName="parTx" presStyleLbl="revTx" presStyleIdx="4" presStyleCnt="8">
        <dgm:presLayoutVars>
          <dgm:chMax val="0"/>
          <dgm:chPref val="0"/>
        </dgm:presLayoutVars>
      </dgm:prSet>
      <dgm:spPr/>
    </dgm:pt>
    <dgm:pt modelId="{0927AA0B-3167-41CA-99D9-54479B52F630}" type="pres">
      <dgm:prSet presAssocID="{FFF72DDC-DBDF-4347-B44F-E86E91102A43}" presName="sibTrans" presStyleCnt="0"/>
      <dgm:spPr/>
    </dgm:pt>
    <dgm:pt modelId="{0BEF7BDA-615B-4090-B0F0-03F84FB6A005}" type="pres">
      <dgm:prSet presAssocID="{EA9DC24A-4BF5-429D-BE55-3CEF8CAFDABE}" presName="compNode" presStyleCnt="0"/>
      <dgm:spPr/>
    </dgm:pt>
    <dgm:pt modelId="{20619FB8-1262-44B7-AA3C-B0A77BB8E820}" type="pres">
      <dgm:prSet presAssocID="{EA9DC24A-4BF5-429D-BE55-3CEF8CAFDABE}" presName="bgRect" presStyleLbl="bgShp" presStyleIdx="5" presStyleCnt="8"/>
      <dgm:spPr/>
    </dgm:pt>
    <dgm:pt modelId="{E5C63793-5620-4960-9094-738D2D797D0A}" type="pres">
      <dgm:prSet presAssocID="{EA9DC24A-4BF5-429D-BE55-3CEF8CAFDABE}" presName="iconRect" presStyleLbl="node1" presStyleIdx="5" presStyleCnt="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Pound with solid fill"/>
        </a:ext>
      </dgm:extLst>
    </dgm:pt>
    <dgm:pt modelId="{D975452D-681E-48F2-A535-28C7233FBBB8}" type="pres">
      <dgm:prSet presAssocID="{EA9DC24A-4BF5-429D-BE55-3CEF8CAFDABE}" presName="spaceRect" presStyleCnt="0"/>
      <dgm:spPr/>
    </dgm:pt>
    <dgm:pt modelId="{6C8BFF6A-FB5D-4B7F-847A-BBBA4CFEA579}" type="pres">
      <dgm:prSet presAssocID="{EA9DC24A-4BF5-429D-BE55-3CEF8CAFDABE}" presName="parTx" presStyleLbl="revTx" presStyleIdx="5" presStyleCnt="8">
        <dgm:presLayoutVars>
          <dgm:chMax val="0"/>
          <dgm:chPref val="0"/>
        </dgm:presLayoutVars>
      </dgm:prSet>
      <dgm:spPr/>
    </dgm:pt>
    <dgm:pt modelId="{AB53270F-1BCE-4B9D-A732-54E893C54230}" type="pres">
      <dgm:prSet presAssocID="{268B170F-A22A-4189-A9B1-6CF83C310852}"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6" presStyleCnt="8"/>
      <dgm:spPr/>
    </dgm:pt>
    <dgm:pt modelId="{9EC1BAA1-CEB2-4B9D-A637-07137D038F05}" type="pres">
      <dgm:prSet presAssocID="{8E185869-F0D4-43E2-B08A-2F3E83EE98F3}"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ecklist"/>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6" presStyleCnt="8">
        <dgm:presLayoutVars>
          <dgm:chMax val="0"/>
          <dgm:chPref val="0"/>
        </dgm:presLayoutVars>
      </dgm:prSet>
      <dgm:spPr/>
    </dgm:pt>
    <dgm:pt modelId="{94F49615-87BF-45C1-86E7-C7BE6077AA13}" type="pres">
      <dgm:prSet presAssocID="{77D0876E-2BA2-4E28-ADB5-9885FCB7156A}"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7" presStyleCnt="8"/>
      <dgm:spPr/>
    </dgm:pt>
    <dgm:pt modelId="{1E7A56FE-768E-48F9-ABA8-AAF197C8B2AB}" type="pres">
      <dgm:prSet presAssocID="{4D7D34C7-9466-4514-BF51-7396C17436B5}" presName="iconRect" presStyleLbl="node1" presStyleIdx="7" presStyleCnt="8"/>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Close outline"/>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7" presStyleCnt="8">
        <dgm:presLayoutVars>
          <dgm:chMax val="0"/>
          <dgm:chPref val="0"/>
        </dgm:presLayoutVars>
      </dgm:prSet>
      <dgm:spPr/>
    </dgm:pt>
  </dgm:ptLst>
  <dgm:cxnLst>
    <dgm:cxn modelId="{5F1EEF05-5C28-4851-888E-7B279B6AA5D5}" type="presOf" srcId="{8E185869-F0D4-43E2-B08A-2F3E83EE98F3}" destId="{DEB2A193-A1DC-4B26-848A-CC858F8E32AC}" srcOrd="0" destOrd="0" presId="urn:microsoft.com/office/officeart/2018/2/layout/IconVerticalSolidList"/>
    <dgm:cxn modelId="{E8DCA81B-B6D3-4BB9-B873-79E1F205D06C}" srcId="{7B62DEA7-9DCD-4B2E-9DC5-BE121C266AFD}" destId="{E06ECA63-74AA-4662-A1E4-35AFD2A0DAC2}" srcOrd="3" destOrd="0" parTransId="{ED6D8E66-9C72-4C83-9451-23D5A98E6704}" sibTransId="{7C073861-2500-4677-BE23-A8A3C194E293}"/>
    <dgm:cxn modelId="{7EEBEB1B-497E-4365-84F9-FBB75D7759E5}" srcId="{7B62DEA7-9DCD-4B2E-9DC5-BE121C266AFD}" destId="{4D7D34C7-9466-4514-BF51-7396C17436B5}" srcOrd="7" destOrd="0" parTransId="{37DD6CE0-C2AA-4EB6-9E7D-14AED2127C40}" sibTransId="{483498F9-A0C2-4668-85AB-D8E6E254F73B}"/>
    <dgm:cxn modelId="{58A9192F-A184-4A18-B990-DA6E36FA5173}" srcId="{7B62DEA7-9DCD-4B2E-9DC5-BE121C266AFD}" destId="{EA9DC24A-4BF5-429D-BE55-3CEF8CAFDABE}" srcOrd="5" destOrd="0" parTransId="{DC84D8F2-4834-4A1E-902A-BB8A2A3F02E2}" sibTransId="{268B170F-A22A-4189-A9B1-6CF83C310852}"/>
    <dgm:cxn modelId="{FB2D602F-6AD4-4C0D-A00A-BE27A3D0C8CD}" type="presOf" srcId="{D8B15076-C707-4C2F-B03A-A5B835B40141}" destId="{0276CA8B-D6E4-4C19-B6C1-6A0D54C5B9E2}" srcOrd="0" destOrd="0" presId="urn:microsoft.com/office/officeart/2018/2/layout/IconVerticalSolidList"/>
    <dgm:cxn modelId="{D1D8723C-CD09-4137-82B0-8216CB833236}" srcId="{7B62DEA7-9DCD-4B2E-9DC5-BE121C266AFD}" destId="{DEE0D171-DECC-4389-BF9A-F34ECFEED15E}" srcOrd="2" destOrd="0" parTransId="{32C31CA3-49CD-431B-AA2F-17DD520612C5}" sibTransId="{CBA3BF0B-5072-45EB-A0E6-7E540351BDBA}"/>
    <dgm:cxn modelId="{7F970F62-30E3-4F5B-A242-825013BF84A8}" srcId="{7B62DEA7-9DCD-4B2E-9DC5-BE121C266AFD}" destId="{8E185869-F0D4-43E2-B08A-2F3E83EE98F3}" srcOrd="6"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978AF669-F981-4D80-A29E-68019CDEF9E8}" srcId="{7B62DEA7-9DCD-4B2E-9DC5-BE121C266AFD}" destId="{D8B15076-C707-4C2F-B03A-A5B835B40141}" srcOrd="1" destOrd="0" parTransId="{542F9A6D-2B69-4417-B147-029AAAE35045}" sibTransId="{A249C3EF-89E3-462F-88F4-91F2ED559CA9}"/>
    <dgm:cxn modelId="{15E4859A-6FE7-4F93-9F13-B5B64ACFADF4}" type="presOf" srcId="{7B62DEA7-9DCD-4B2E-9DC5-BE121C266AFD}" destId="{C54DDAD1-57E2-410C-AC1B-2D57D298F048}" srcOrd="0" destOrd="0" presId="urn:microsoft.com/office/officeart/2018/2/layout/IconVerticalSolidList"/>
    <dgm:cxn modelId="{63DD51AD-7CBF-47E5-94CF-116B9E4AD9A0}" type="presOf" srcId="{DEE0D171-DECC-4389-BF9A-F34ECFEED15E}" destId="{C459601F-5468-44EF-AA47-9D583CF98B0C}" srcOrd="0" destOrd="0" presId="urn:microsoft.com/office/officeart/2018/2/layout/IconVerticalSolidList"/>
    <dgm:cxn modelId="{678599BC-B6BD-47D0-A0D9-DE1FA708F504}" type="presOf" srcId="{4D7D34C7-9466-4514-BF51-7396C17436B5}" destId="{24D6C1C7-45DC-4D9D-8D3C-EF806EEEC836}" srcOrd="0" destOrd="0" presId="urn:microsoft.com/office/officeart/2018/2/layout/IconVerticalSolidList"/>
    <dgm:cxn modelId="{D88562C4-CA94-4713-B175-67CE4579815E}" srcId="{7B62DEA7-9DCD-4B2E-9DC5-BE121C266AFD}" destId="{0237731A-8EC1-4BFF-9E14-464737AA058F}" srcOrd="4" destOrd="0" parTransId="{2071895E-6193-46EB-85F8-340F31308033}" sibTransId="{FFF72DDC-DBDF-4347-B44F-E86E91102A43}"/>
    <dgm:cxn modelId="{EBB743C8-4C10-415F-8D7F-14721B71A1C8}" type="presOf" srcId="{E06ECA63-74AA-4662-A1E4-35AFD2A0DAC2}" destId="{FA11D374-D1B2-409E-B4AA-E30353BDB1EA}" srcOrd="0" destOrd="0" presId="urn:microsoft.com/office/officeart/2018/2/layout/IconVerticalSolidList"/>
    <dgm:cxn modelId="{99BDE8CB-D3F0-43F6-901B-F04D71EF2D62}" type="presOf" srcId="{41CDB9B8-E81E-41E7-AE89-8F6EDFC88D92}" destId="{8ABDDEF2-D3EE-48F5-810E-D8B8D64CB1D1}" srcOrd="0" destOrd="0" presId="urn:microsoft.com/office/officeart/2018/2/layout/IconVerticalSolidList"/>
    <dgm:cxn modelId="{CB337AEA-C072-4DBC-A7C0-122E832F26E3}" type="presOf" srcId="{0237731A-8EC1-4BFF-9E14-464737AA058F}" destId="{B09DBB15-2A8A-4CFF-9AF5-D2644D5B1921}" srcOrd="0" destOrd="0" presId="urn:microsoft.com/office/officeart/2018/2/layout/IconVerticalSolidList"/>
    <dgm:cxn modelId="{CDF8C6F3-ADE0-4702-9D26-5A4F5B33EAA3}" type="presOf" srcId="{EA9DC24A-4BF5-429D-BE55-3CEF8CAFDABE}" destId="{6C8BFF6A-FB5D-4B7F-847A-BBBA4CFEA579}" srcOrd="0" destOrd="0" presId="urn:microsoft.com/office/officeart/2018/2/layout/IconVerticalSolidList"/>
    <dgm:cxn modelId="{46778617-5B7B-4FAC-9856-69E6E6313214}" type="presParOf" srcId="{C54DDAD1-57E2-410C-AC1B-2D57D298F048}" destId="{9980D35F-2118-4C83-9732-EF5CBBCA6FCA}" srcOrd="0" destOrd="0" presId="urn:microsoft.com/office/officeart/2018/2/layout/IconVerticalSolidList"/>
    <dgm:cxn modelId="{79B42ACB-35BF-4201-9578-203AE6610EAE}" type="presParOf" srcId="{9980D35F-2118-4C83-9732-EF5CBBCA6FCA}" destId="{DFE25A03-8A30-40B2-A251-4BE180558007}" srcOrd="0" destOrd="0" presId="urn:microsoft.com/office/officeart/2018/2/layout/IconVerticalSolidList"/>
    <dgm:cxn modelId="{814CD19B-844B-4184-A95A-0AC60EB83AB7}" type="presParOf" srcId="{9980D35F-2118-4C83-9732-EF5CBBCA6FCA}" destId="{6B154ADC-7C71-49D8-B272-61A29620255E}" srcOrd="1" destOrd="0" presId="urn:microsoft.com/office/officeart/2018/2/layout/IconVerticalSolidList"/>
    <dgm:cxn modelId="{51205DB4-C94E-4F9E-BBF6-BDB9CF1B7C28}" type="presParOf" srcId="{9980D35F-2118-4C83-9732-EF5CBBCA6FCA}" destId="{C94C9083-F19A-454E-BE10-DDDCEFD0B4A0}" srcOrd="2" destOrd="0" presId="urn:microsoft.com/office/officeart/2018/2/layout/IconVerticalSolidList"/>
    <dgm:cxn modelId="{7D31F92C-FBC1-465C-8838-A6B220112C35}" type="presParOf" srcId="{9980D35F-2118-4C83-9732-EF5CBBCA6FCA}" destId="{8ABDDEF2-D3EE-48F5-810E-D8B8D64CB1D1}" srcOrd="3" destOrd="0" presId="urn:microsoft.com/office/officeart/2018/2/layout/IconVerticalSolidList"/>
    <dgm:cxn modelId="{F4C2C5B5-7E17-4456-84E2-169CBE586506}" type="presParOf" srcId="{C54DDAD1-57E2-410C-AC1B-2D57D298F048}" destId="{F7E222F4-C766-4010-93A0-7F5C3ECC40EC}" srcOrd="1" destOrd="0" presId="urn:microsoft.com/office/officeart/2018/2/layout/IconVerticalSolidList"/>
    <dgm:cxn modelId="{E49BB557-F550-421F-9AED-C98913AB5D3B}" type="presParOf" srcId="{C54DDAD1-57E2-410C-AC1B-2D57D298F048}" destId="{75A7B085-DF77-4A7B-B33B-2C393AF47CE8}" srcOrd="2" destOrd="0" presId="urn:microsoft.com/office/officeart/2018/2/layout/IconVerticalSolidList"/>
    <dgm:cxn modelId="{0B640736-BB7B-40C2-9101-3CF5D5EA9B68}" type="presParOf" srcId="{75A7B085-DF77-4A7B-B33B-2C393AF47CE8}" destId="{3221A4DA-968F-4B90-8B4E-61FB61213A45}" srcOrd="0" destOrd="0" presId="urn:microsoft.com/office/officeart/2018/2/layout/IconVerticalSolidList"/>
    <dgm:cxn modelId="{6145E3A7-6AD2-40B9-98D8-738FDDD7F7E9}" type="presParOf" srcId="{75A7B085-DF77-4A7B-B33B-2C393AF47CE8}" destId="{05E43B98-47F3-4E71-BE52-939D6F7BDDD3}" srcOrd="1" destOrd="0" presId="urn:microsoft.com/office/officeart/2018/2/layout/IconVerticalSolidList"/>
    <dgm:cxn modelId="{A1AE09A8-27A6-4BC6-A183-F38AB58F43A2}" type="presParOf" srcId="{75A7B085-DF77-4A7B-B33B-2C393AF47CE8}" destId="{20FC9413-F444-4152-B8B8-C47CF42C6FB1}" srcOrd="2" destOrd="0" presId="urn:microsoft.com/office/officeart/2018/2/layout/IconVerticalSolidList"/>
    <dgm:cxn modelId="{6318D9AB-5FA6-4071-972E-99120BA369D1}" type="presParOf" srcId="{75A7B085-DF77-4A7B-B33B-2C393AF47CE8}" destId="{0276CA8B-D6E4-4C19-B6C1-6A0D54C5B9E2}" srcOrd="3" destOrd="0" presId="urn:microsoft.com/office/officeart/2018/2/layout/IconVerticalSolidList"/>
    <dgm:cxn modelId="{7F1F3E67-9C27-4155-BBA7-C1E5A5BF0DCA}" type="presParOf" srcId="{C54DDAD1-57E2-410C-AC1B-2D57D298F048}" destId="{32F7EED6-79D8-4D40-A6CE-12F67C53AA9F}" srcOrd="3" destOrd="0" presId="urn:microsoft.com/office/officeart/2018/2/layout/IconVerticalSolidList"/>
    <dgm:cxn modelId="{35C3D3FD-6D60-4C6C-99CB-0F61F48AEDC8}" type="presParOf" srcId="{C54DDAD1-57E2-410C-AC1B-2D57D298F048}" destId="{B48DDE5A-B4D9-4F4A-9A39-664BDF89E63A}" srcOrd="4" destOrd="0" presId="urn:microsoft.com/office/officeart/2018/2/layout/IconVerticalSolidList"/>
    <dgm:cxn modelId="{6FDF9131-81AE-4C77-B58B-49ECC3E0BCB4}" type="presParOf" srcId="{B48DDE5A-B4D9-4F4A-9A39-664BDF89E63A}" destId="{B54D880D-7C2D-4882-9220-74867049593B}" srcOrd="0" destOrd="0" presId="urn:microsoft.com/office/officeart/2018/2/layout/IconVerticalSolidList"/>
    <dgm:cxn modelId="{4E79FFDB-E3EB-45C0-91F3-5E61E7714379}" type="presParOf" srcId="{B48DDE5A-B4D9-4F4A-9A39-664BDF89E63A}" destId="{2526A8B7-1DBD-4EE6-8382-12079BA42A6B}" srcOrd="1" destOrd="0" presId="urn:microsoft.com/office/officeart/2018/2/layout/IconVerticalSolidList"/>
    <dgm:cxn modelId="{02816A75-974E-473F-979E-4DF8A1F516B9}" type="presParOf" srcId="{B48DDE5A-B4D9-4F4A-9A39-664BDF89E63A}" destId="{C9F2ABB6-F96B-4947-9842-FABCF2C45EE2}" srcOrd="2" destOrd="0" presId="urn:microsoft.com/office/officeart/2018/2/layout/IconVerticalSolidList"/>
    <dgm:cxn modelId="{7A783A7B-0DA8-4416-8473-33E0F272F644}" type="presParOf" srcId="{B48DDE5A-B4D9-4F4A-9A39-664BDF89E63A}" destId="{C459601F-5468-44EF-AA47-9D583CF98B0C}" srcOrd="3" destOrd="0" presId="urn:microsoft.com/office/officeart/2018/2/layout/IconVerticalSolidList"/>
    <dgm:cxn modelId="{937588EB-5D70-48A2-8D2C-E12E87543406}" type="presParOf" srcId="{C54DDAD1-57E2-410C-AC1B-2D57D298F048}" destId="{B9C9DF1B-3139-40B7-9129-438D89E089CA}" srcOrd="5" destOrd="0" presId="urn:microsoft.com/office/officeart/2018/2/layout/IconVerticalSolidList"/>
    <dgm:cxn modelId="{93567425-1D00-420E-B67B-406C9BE8EF85}" type="presParOf" srcId="{C54DDAD1-57E2-410C-AC1B-2D57D298F048}" destId="{A78550C9-705D-4385-99B6-009B8E4FBE8B}" srcOrd="6" destOrd="0" presId="urn:microsoft.com/office/officeart/2018/2/layout/IconVerticalSolidList"/>
    <dgm:cxn modelId="{75632E3C-8DDE-4CD4-AA16-1E0C3E4A2839}" type="presParOf" srcId="{A78550C9-705D-4385-99B6-009B8E4FBE8B}" destId="{BF7B4FFB-9DA5-43B7-87F9-65B049203CDA}" srcOrd="0" destOrd="0" presId="urn:microsoft.com/office/officeart/2018/2/layout/IconVerticalSolidList"/>
    <dgm:cxn modelId="{8675C684-1566-4D9E-8145-409ED6A54675}" type="presParOf" srcId="{A78550C9-705D-4385-99B6-009B8E4FBE8B}" destId="{1F400B26-5295-4704-9FBD-E0DDFDB6BE9C}" srcOrd="1" destOrd="0" presId="urn:microsoft.com/office/officeart/2018/2/layout/IconVerticalSolidList"/>
    <dgm:cxn modelId="{2095DE24-D277-43C8-A6D0-8819967EF4C0}" type="presParOf" srcId="{A78550C9-705D-4385-99B6-009B8E4FBE8B}" destId="{F57C605C-AA7E-4E34-8414-048773C094F3}" srcOrd="2" destOrd="0" presId="urn:microsoft.com/office/officeart/2018/2/layout/IconVerticalSolidList"/>
    <dgm:cxn modelId="{1DF78578-A5EE-4B9D-A94D-DB59804D101B}" type="presParOf" srcId="{A78550C9-705D-4385-99B6-009B8E4FBE8B}" destId="{FA11D374-D1B2-409E-B4AA-E30353BDB1EA}" srcOrd="3" destOrd="0" presId="urn:microsoft.com/office/officeart/2018/2/layout/IconVerticalSolidList"/>
    <dgm:cxn modelId="{B9CD7FD3-6E23-4AB0-AF55-66574A34809C}" type="presParOf" srcId="{C54DDAD1-57E2-410C-AC1B-2D57D298F048}" destId="{E4CC02EE-63BD-4185-9A88-D23D8B9EEB57}" srcOrd="7" destOrd="0" presId="urn:microsoft.com/office/officeart/2018/2/layout/IconVerticalSolidList"/>
    <dgm:cxn modelId="{00D04514-48F9-46F2-86DC-34646551569D}" type="presParOf" srcId="{C54DDAD1-57E2-410C-AC1B-2D57D298F048}" destId="{A8F332F3-F76B-4A3E-AE1A-6649D418D3C2}" srcOrd="8" destOrd="0" presId="urn:microsoft.com/office/officeart/2018/2/layout/IconVerticalSolidList"/>
    <dgm:cxn modelId="{8A438A64-82AE-451F-A25A-11F8806F2D2B}" type="presParOf" srcId="{A8F332F3-F76B-4A3E-AE1A-6649D418D3C2}" destId="{482E27DB-5F77-40EE-8690-97A0E55825F3}" srcOrd="0" destOrd="0" presId="urn:microsoft.com/office/officeart/2018/2/layout/IconVerticalSolidList"/>
    <dgm:cxn modelId="{6DA35BB2-A4FE-498D-92CF-98D465DB7495}" type="presParOf" srcId="{A8F332F3-F76B-4A3E-AE1A-6649D418D3C2}" destId="{74CB8065-46B5-4C64-BE66-CA924F42605A}" srcOrd="1" destOrd="0" presId="urn:microsoft.com/office/officeart/2018/2/layout/IconVerticalSolidList"/>
    <dgm:cxn modelId="{1D4A52AA-72C8-414B-9A86-560FCA908939}" type="presParOf" srcId="{A8F332F3-F76B-4A3E-AE1A-6649D418D3C2}" destId="{5D587CAF-87D9-49FC-90A7-449C74DBD4F6}" srcOrd="2" destOrd="0" presId="urn:microsoft.com/office/officeart/2018/2/layout/IconVerticalSolidList"/>
    <dgm:cxn modelId="{78BC5BE6-76E6-452E-AD76-42F983898D74}" type="presParOf" srcId="{A8F332F3-F76B-4A3E-AE1A-6649D418D3C2}" destId="{B09DBB15-2A8A-4CFF-9AF5-D2644D5B1921}" srcOrd="3" destOrd="0" presId="urn:microsoft.com/office/officeart/2018/2/layout/IconVerticalSolidList"/>
    <dgm:cxn modelId="{914A908D-32D6-4FE6-9B29-6710E541A432}" type="presParOf" srcId="{C54DDAD1-57E2-410C-AC1B-2D57D298F048}" destId="{0927AA0B-3167-41CA-99D9-54479B52F630}" srcOrd="9" destOrd="0" presId="urn:microsoft.com/office/officeart/2018/2/layout/IconVerticalSolidList"/>
    <dgm:cxn modelId="{38391B38-F215-48B2-9E90-DA972705EAE0}" type="presParOf" srcId="{C54DDAD1-57E2-410C-AC1B-2D57D298F048}" destId="{0BEF7BDA-615B-4090-B0F0-03F84FB6A005}" srcOrd="10" destOrd="0" presId="urn:microsoft.com/office/officeart/2018/2/layout/IconVerticalSolidList"/>
    <dgm:cxn modelId="{74C0EEE4-8F8D-4AA6-9739-238FF4B9A4AC}" type="presParOf" srcId="{0BEF7BDA-615B-4090-B0F0-03F84FB6A005}" destId="{20619FB8-1262-44B7-AA3C-B0A77BB8E820}" srcOrd="0" destOrd="0" presId="urn:microsoft.com/office/officeart/2018/2/layout/IconVerticalSolidList"/>
    <dgm:cxn modelId="{7821C069-FC73-4B16-8B35-CFA57D228C6C}" type="presParOf" srcId="{0BEF7BDA-615B-4090-B0F0-03F84FB6A005}" destId="{E5C63793-5620-4960-9094-738D2D797D0A}" srcOrd="1" destOrd="0" presId="urn:microsoft.com/office/officeart/2018/2/layout/IconVerticalSolidList"/>
    <dgm:cxn modelId="{8C5C90ED-5E1E-4DBF-9092-3C3AF44CF5F0}" type="presParOf" srcId="{0BEF7BDA-615B-4090-B0F0-03F84FB6A005}" destId="{D975452D-681E-48F2-A535-28C7233FBBB8}" srcOrd="2" destOrd="0" presId="urn:microsoft.com/office/officeart/2018/2/layout/IconVerticalSolidList"/>
    <dgm:cxn modelId="{89657C60-8F2A-4804-AED8-4C965DBF6102}" type="presParOf" srcId="{0BEF7BDA-615B-4090-B0F0-03F84FB6A005}" destId="{6C8BFF6A-FB5D-4B7F-847A-BBBA4CFEA579}" srcOrd="3" destOrd="0" presId="urn:microsoft.com/office/officeart/2018/2/layout/IconVerticalSolidList"/>
    <dgm:cxn modelId="{74554696-6AF3-4A9E-9E33-BBFFE777A855}" type="presParOf" srcId="{C54DDAD1-57E2-410C-AC1B-2D57D298F048}" destId="{AB53270F-1BCE-4B9D-A732-54E893C54230}" srcOrd="11" destOrd="0" presId="urn:microsoft.com/office/officeart/2018/2/layout/IconVerticalSolidList"/>
    <dgm:cxn modelId="{490A439A-3168-458C-B5E4-17916348298A}" type="presParOf" srcId="{C54DDAD1-57E2-410C-AC1B-2D57D298F048}" destId="{02DBEA77-C4FA-4163-88D1-D6B72205D221}" srcOrd="12" destOrd="0" presId="urn:microsoft.com/office/officeart/2018/2/layout/IconVerticalSolidList"/>
    <dgm:cxn modelId="{16264817-3821-460C-998D-008F3A4847B1}" type="presParOf" srcId="{02DBEA77-C4FA-4163-88D1-D6B72205D221}" destId="{625AEBC4-C6DD-430A-8F95-BBF226EF4AB3}" srcOrd="0" destOrd="0" presId="urn:microsoft.com/office/officeart/2018/2/layout/IconVerticalSolidList"/>
    <dgm:cxn modelId="{82CBB46D-6062-4BF7-91BB-D31EBA85A637}" type="presParOf" srcId="{02DBEA77-C4FA-4163-88D1-D6B72205D221}" destId="{9EC1BAA1-CEB2-4B9D-A637-07137D038F05}" srcOrd="1" destOrd="0" presId="urn:microsoft.com/office/officeart/2018/2/layout/IconVerticalSolidList"/>
    <dgm:cxn modelId="{51818F1D-1B53-44CA-8C77-D2864DC1C40A}" type="presParOf" srcId="{02DBEA77-C4FA-4163-88D1-D6B72205D221}" destId="{0E4092B3-0527-4E96-B2A5-2B7CA6F4A4FC}" srcOrd="2" destOrd="0" presId="urn:microsoft.com/office/officeart/2018/2/layout/IconVerticalSolidList"/>
    <dgm:cxn modelId="{926C0C3F-422F-47FF-AAC6-755636EF760E}" type="presParOf" srcId="{02DBEA77-C4FA-4163-88D1-D6B72205D221}" destId="{DEB2A193-A1DC-4B26-848A-CC858F8E32AC}" srcOrd="3" destOrd="0" presId="urn:microsoft.com/office/officeart/2018/2/layout/IconVerticalSolidList"/>
    <dgm:cxn modelId="{EC18E932-D403-4362-BE2C-205D1B7EDC5A}" type="presParOf" srcId="{C54DDAD1-57E2-410C-AC1B-2D57D298F048}" destId="{94F49615-87BF-45C1-86E7-C7BE6077AA13}" srcOrd="13" destOrd="0" presId="urn:microsoft.com/office/officeart/2018/2/layout/IconVerticalSolidList"/>
    <dgm:cxn modelId="{7922908F-B5B0-427E-8123-C05E9EC2D69D}" type="presParOf" srcId="{C54DDAD1-57E2-410C-AC1B-2D57D298F048}" destId="{87D36025-EDF2-4358-A23A-5EE20443630A}" srcOrd="14" destOrd="0" presId="urn:microsoft.com/office/officeart/2018/2/layout/IconVerticalSolidList"/>
    <dgm:cxn modelId="{C9E4BE3C-70E9-4C9C-B11C-65A86FEBEB6C}" type="presParOf" srcId="{87D36025-EDF2-4358-A23A-5EE20443630A}" destId="{E7329DE9-6CBC-4222-BA02-41C8593CFC1E}" srcOrd="0" destOrd="0" presId="urn:microsoft.com/office/officeart/2018/2/layout/IconVerticalSolidList"/>
    <dgm:cxn modelId="{2F47128B-53BC-4297-85CB-CFE0BBB3914E}" type="presParOf" srcId="{87D36025-EDF2-4358-A23A-5EE20443630A}" destId="{1E7A56FE-768E-48F9-ABA8-AAF197C8B2AB}" srcOrd="1" destOrd="0" presId="urn:microsoft.com/office/officeart/2018/2/layout/IconVerticalSolidList"/>
    <dgm:cxn modelId="{C8F638B5-270B-4DFF-8A37-0B3C006531F3}" type="presParOf" srcId="{87D36025-EDF2-4358-A23A-5EE20443630A}" destId="{A63FC64D-8217-4E60-AC79-C557D2F90AF3}" srcOrd="2" destOrd="0" presId="urn:microsoft.com/office/officeart/2018/2/layout/IconVerticalSolidList"/>
    <dgm:cxn modelId="{6F88E702-248C-4589-AD99-463FBF182218}" type="presParOf" srcId="{87D36025-EDF2-4358-A23A-5EE20443630A}" destId="{24D6C1C7-45DC-4D9D-8D3C-EF806EEEC83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Our cleaning process: </a:t>
          </a:r>
          <a:br>
            <a:rPr lang="en-US" dirty="0"/>
          </a:br>
          <a:r>
            <a:rPr lang="en-US" dirty="0"/>
            <a:t>Remove NA</a:t>
          </a:r>
          <a:br>
            <a:rPr lang="en-US" dirty="0"/>
          </a:br>
          <a:r>
            <a:rPr lang="en-US" dirty="0"/>
            <a:t>Most of the data was clean</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Problems experienced:</a:t>
          </a:r>
          <a:br>
            <a:rPr lang="en-US" dirty="0"/>
          </a:br>
          <a:r>
            <a:rPr lang="en-US" dirty="0"/>
            <a:t>We had to filter the data using different columns using panda functions like “loc. “, “</a:t>
          </a:r>
          <a:r>
            <a:rPr lang="en-US" dirty="0" err="1"/>
            <a:t>usecols</a:t>
          </a:r>
          <a:r>
            <a:rPr lang="en-US" dirty="0"/>
            <a:t>” and “</a:t>
          </a:r>
          <a:r>
            <a:rPr lang="en-US" dirty="0" err="1"/>
            <a:t>fillna</a:t>
          </a:r>
          <a:r>
            <a:rPr lang="en-US" dirty="0"/>
            <a:t>” “</a:t>
          </a:r>
          <a:r>
            <a:rPr lang="en-US" dirty="0" err="1"/>
            <a:t>isnull</a:t>
          </a:r>
          <a:r>
            <a:rPr lang="en-US" dirty="0"/>
            <a:t>”</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Set Goals and Create a Plan: </a:t>
          </a:r>
          <a:br>
            <a:rPr lang="en-US" dirty="0"/>
          </a:br>
          <a:r>
            <a:rPr lang="en-US" dirty="0"/>
            <a:t>We created and stater book with clean data, and then each team member worked on a separate question, and we merged everything at the end. </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custLinFactNeighborX="-534" custLinFactNeighborY="-80"/>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eaver with solid fill"/>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0"/>
          <a:ext cx="6176776" cy="7533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227889" y="170990"/>
          <a:ext cx="414344" cy="414344"/>
        </a:xfrm>
        <a:prstGeom prst="rect">
          <a:avLst/>
        </a:prstGeom>
        <a:blipFill>
          <a:blip xmlns:r="http://schemas.openxmlformats.org/officeDocument/2006/relationships" r:embed="rId1">
            <a:duotone>
              <a:schemeClr val="accent2">
                <a:shade val="45000"/>
                <a:satMod val="135000"/>
              </a:schemeClr>
              <a:prstClr val="white"/>
            </a:duotone>
            <a:extLst>
              <a:ext uri="{BEBA8EAE-BF5A-486C-A8C5-ECC9F3942E4B}">
                <a14:imgProps xmlns:a14="http://schemas.microsoft.com/office/drawing/2010/main">
                  <a14:imgLayer r:embed="rId2">
                    <a14:imgEffect>
                      <a14:colorTemperature colorTemp="7200"/>
                    </a14:imgEffect>
                  </a14:imgLayer>
                </a14:imgProps>
              </a:ext>
              <a:ext uri="{28A0092B-C50C-407E-A947-70E740481C1C}">
                <a14:useLocalDpi xmlns:a14="http://schemas.microsoft.com/office/drawing/2010/main" val="0"/>
              </a:ext>
            </a:extLst>
          </a:blip>
          <a:srcRect/>
          <a:stretch>
            <a:fillRect t="-2000" b="-2000"/>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870122" y="1486"/>
          <a:ext cx="5306653" cy="753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30" tIns="79730" rIns="79730" bIns="79730" numCol="1" spcCol="1270" anchor="ctr" anchorCtr="0">
          <a:noAutofit/>
        </a:bodyPr>
        <a:lstStyle/>
        <a:p>
          <a:pPr marL="0" lvl="0" indent="0" algn="l" defTabSz="844550">
            <a:lnSpc>
              <a:spcPct val="100000"/>
            </a:lnSpc>
            <a:spcBef>
              <a:spcPct val="0"/>
            </a:spcBef>
            <a:spcAft>
              <a:spcPct val="35000"/>
            </a:spcAft>
            <a:buNone/>
          </a:pPr>
          <a:r>
            <a:rPr lang="en-US" sz="1900" kern="1200" dirty="0"/>
            <a:t>Perform an Exploratory Data Analysis (EDA) of two different hotels. (city and beach) </a:t>
          </a:r>
        </a:p>
      </dsp:txBody>
      <dsp:txXfrm>
        <a:off x="870122" y="1486"/>
        <a:ext cx="5306653" cy="753353"/>
      </dsp:txXfrm>
    </dsp:sp>
    <dsp:sp modelId="{E7329DE9-6CBC-4222-BA02-41C8593CFC1E}">
      <dsp:nvSpPr>
        <dsp:cNvPr id="0" name=""/>
        <dsp:cNvSpPr/>
      </dsp:nvSpPr>
      <dsp:spPr>
        <a:xfrm>
          <a:off x="0" y="943177"/>
          <a:ext cx="6176776" cy="7533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227889" y="1112682"/>
          <a:ext cx="414344" cy="4143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870122" y="943177"/>
          <a:ext cx="5306653" cy="753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30" tIns="79730" rIns="79730" bIns="79730" numCol="1" spcCol="1270" anchor="ctr" anchorCtr="0">
          <a:noAutofit/>
        </a:bodyPr>
        <a:lstStyle/>
        <a:p>
          <a:pPr marL="0" lvl="0" indent="0" algn="l" defTabSz="844550">
            <a:lnSpc>
              <a:spcPct val="100000"/>
            </a:lnSpc>
            <a:spcBef>
              <a:spcPct val="0"/>
            </a:spcBef>
            <a:spcAft>
              <a:spcPct val="35000"/>
            </a:spcAft>
            <a:buNone/>
          </a:pPr>
          <a:r>
            <a:rPr lang="en-US" sz="1900" kern="1200" dirty="0"/>
            <a:t>Appling a data analysis to gain insight on Bussines that is unknown for all the team members. </a:t>
          </a:r>
        </a:p>
      </dsp:txBody>
      <dsp:txXfrm>
        <a:off x="870122" y="943177"/>
        <a:ext cx="5306653" cy="753353"/>
      </dsp:txXfrm>
    </dsp:sp>
    <dsp:sp modelId="{625AEBC4-C6DD-430A-8F95-BBF226EF4AB3}">
      <dsp:nvSpPr>
        <dsp:cNvPr id="0" name=""/>
        <dsp:cNvSpPr/>
      </dsp:nvSpPr>
      <dsp:spPr>
        <a:xfrm>
          <a:off x="0" y="1884869"/>
          <a:ext cx="6176776" cy="7533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227889" y="2054373"/>
          <a:ext cx="414344" cy="41434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870122" y="1884869"/>
          <a:ext cx="5306653" cy="753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30" tIns="79730" rIns="79730" bIns="79730" numCol="1" spcCol="1270" anchor="ctr" anchorCtr="0">
          <a:noAutofit/>
        </a:bodyPr>
        <a:lstStyle/>
        <a:p>
          <a:pPr marL="0" lvl="0" indent="0" algn="l" defTabSz="844550">
            <a:lnSpc>
              <a:spcPct val="100000"/>
            </a:lnSpc>
            <a:spcBef>
              <a:spcPct val="0"/>
            </a:spcBef>
            <a:spcAft>
              <a:spcPct val="35000"/>
            </a:spcAft>
            <a:buNone/>
          </a:pPr>
          <a:r>
            <a:rPr lang="en-US" sz="1900" kern="1200" dirty="0"/>
            <a:t>Learn to use visualization to answer business-related questions. </a:t>
          </a:r>
        </a:p>
      </dsp:txBody>
      <dsp:txXfrm>
        <a:off x="870122" y="1884869"/>
        <a:ext cx="5306653" cy="753353"/>
      </dsp:txXfrm>
    </dsp:sp>
    <dsp:sp modelId="{150BABAA-023B-4419-B14D-9E7E91A8E98D}">
      <dsp:nvSpPr>
        <dsp:cNvPr id="0" name=""/>
        <dsp:cNvSpPr/>
      </dsp:nvSpPr>
      <dsp:spPr>
        <a:xfrm>
          <a:off x="0" y="2826560"/>
          <a:ext cx="6176776" cy="7533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290F4E-3794-43E9-8CC5-9DC8413799BB}">
      <dsp:nvSpPr>
        <dsp:cNvPr id="0" name=""/>
        <dsp:cNvSpPr/>
      </dsp:nvSpPr>
      <dsp:spPr>
        <a:xfrm>
          <a:off x="227889" y="2996064"/>
          <a:ext cx="414344" cy="4143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754F07-7A2F-4193-9285-120607B918CC}">
      <dsp:nvSpPr>
        <dsp:cNvPr id="0" name=""/>
        <dsp:cNvSpPr/>
      </dsp:nvSpPr>
      <dsp:spPr>
        <a:xfrm>
          <a:off x="870122" y="2826560"/>
          <a:ext cx="5306653" cy="753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730" tIns="79730" rIns="79730" bIns="79730" numCol="1" spcCol="1270" anchor="ctr" anchorCtr="0">
          <a:noAutofit/>
        </a:bodyPr>
        <a:lstStyle/>
        <a:p>
          <a:pPr marL="0" lvl="0" indent="0" algn="l" defTabSz="844550">
            <a:lnSpc>
              <a:spcPct val="100000"/>
            </a:lnSpc>
            <a:spcBef>
              <a:spcPct val="0"/>
            </a:spcBef>
            <a:spcAft>
              <a:spcPct val="35000"/>
            </a:spcAft>
            <a:buNone/>
          </a:pPr>
          <a:r>
            <a:rPr lang="en-US" sz="1900" kern="1200" dirty="0"/>
            <a:t>Look for factors that causes cancelation</a:t>
          </a:r>
        </a:p>
      </dsp:txBody>
      <dsp:txXfrm>
        <a:off x="870122" y="2826560"/>
        <a:ext cx="5306653" cy="753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622"/>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158235" y="118318"/>
          <a:ext cx="287700" cy="2877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604170" y="622"/>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Where do the guests come from?</a:t>
          </a:r>
        </a:p>
      </dsp:txBody>
      <dsp:txXfrm>
        <a:off x="604170" y="622"/>
        <a:ext cx="5861363" cy="523091"/>
      </dsp:txXfrm>
    </dsp:sp>
    <dsp:sp modelId="{3221A4DA-968F-4B90-8B4E-61FB61213A45}">
      <dsp:nvSpPr>
        <dsp:cNvPr id="0" name=""/>
        <dsp:cNvSpPr/>
      </dsp:nvSpPr>
      <dsp:spPr>
        <a:xfrm>
          <a:off x="0" y="654487"/>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E43B98-47F3-4E71-BE52-939D6F7BDDD3}">
      <dsp:nvSpPr>
        <dsp:cNvPr id="0" name=""/>
        <dsp:cNvSpPr/>
      </dsp:nvSpPr>
      <dsp:spPr>
        <a:xfrm>
          <a:off x="158235" y="772183"/>
          <a:ext cx="287700" cy="2877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76CA8B-D6E4-4C19-B6C1-6A0D54C5B9E2}">
      <dsp:nvSpPr>
        <dsp:cNvPr id="0" name=""/>
        <dsp:cNvSpPr/>
      </dsp:nvSpPr>
      <dsp:spPr>
        <a:xfrm>
          <a:off x="604170" y="654487"/>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Which are the busiest month?</a:t>
          </a:r>
        </a:p>
      </dsp:txBody>
      <dsp:txXfrm>
        <a:off x="604170" y="654487"/>
        <a:ext cx="5861363" cy="523091"/>
      </dsp:txXfrm>
    </dsp:sp>
    <dsp:sp modelId="{B54D880D-7C2D-4882-9220-74867049593B}">
      <dsp:nvSpPr>
        <dsp:cNvPr id="0" name=""/>
        <dsp:cNvSpPr/>
      </dsp:nvSpPr>
      <dsp:spPr>
        <a:xfrm>
          <a:off x="0" y="1308352"/>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26A8B7-1DBD-4EE6-8382-12079BA42A6B}">
      <dsp:nvSpPr>
        <dsp:cNvPr id="0" name=""/>
        <dsp:cNvSpPr/>
      </dsp:nvSpPr>
      <dsp:spPr>
        <a:xfrm>
          <a:off x="158235" y="1426047"/>
          <a:ext cx="287700" cy="2877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59601F-5468-44EF-AA47-9D583CF98B0C}">
      <dsp:nvSpPr>
        <dsp:cNvPr id="0" name=""/>
        <dsp:cNvSpPr/>
      </dsp:nvSpPr>
      <dsp:spPr>
        <a:xfrm>
          <a:off x="604170" y="1308352"/>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long do people stay at the hotels?</a:t>
          </a:r>
        </a:p>
      </dsp:txBody>
      <dsp:txXfrm>
        <a:off x="604170" y="1308352"/>
        <a:ext cx="5861363" cy="523091"/>
      </dsp:txXfrm>
    </dsp:sp>
    <dsp:sp modelId="{BF7B4FFB-9DA5-43B7-87F9-65B049203CDA}">
      <dsp:nvSpPr>
        <dsp:cNvPr id="0" name=""/>
        <dsp:cNvSpPr/>
      </dsp:nvSpPr>
      <dsp:spPr>
        <a:xfrm>
          <a:off x="0" y="1962216"/>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400B26-5295-4704-9FBD-E0DDFDB6BE9C}">
      <dsp:nvSpPr>
        <dsp:cNvPr id="0" name=""/>
        <dsp:cNvSpPr/>
      </dsp:nvSpPr>
      <dsp:spPr>
        <a:xfrm>
          <a:off x="150441" y="2104956"/>
          <a:ext cx="287700" cy="2877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11D374-D1B2-409E-B4AA-E30353BDB1EA}">
      <dsp:nvSpPr>
        <dsp:cNvPr id="0" name=""/>
        <dsp:cNvSpPr/>
      </dsp:nvSpPr>
      <dsp:spPr>
        <a:xfrm>
          <a:off x="604170" y="1962216"/>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Bookings by market segment</a:t>
          </a:r>
        </a:p>
      </dsp:txBody>
      <dsp:txXfrm>
        <a:off x="604170" y="1962216"/>
        <a:ext cx="5861363" cy="523091"/>
      </dsp:txXfrm>
    </dsp:sp>
    <dsp:sp modelId="{482E27DB-5F77-40EE-8690-97A0E55825F3}">
      <dsp:nvSpPr>
        <dsp:cNvPr id="0" name=""/>
        <dsp:cNvSpPr/>
      </dsp:nvSpPr>
      <dsp:spPr>
        <a:xfrm>
          <a:off x="0" y="2616081"/>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CB8065-46B5-4C64-BE66-CA924F42605A}">
      <dsp:nvSpPr>
        <dsp:cNvPr id="0" name=""/>
        <dsp:cNvSpPr/>
      </dsp:nvSpPr>
      <dsp:spPr>
        <a:xfrm>
          <a:off x="158235" y="2733777"/>
          <a:ext cx="287700" cy="2877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9DBB15-2A8A-4CFF-9AF5-D2644D5B1921}">
      <dsp:nvSpPr>
        <dsp:cNvPr id="0" name=""/>
        <dsp:cNvSpPr/>
      </dsp:nvSpPr>
      <dsp:spPr>
        <a:xfrm>
          <a:off x="604170" y="2616081"/>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does the price per night vary over the year?</a:t>
          </a:r>
        </a:p>
      </dsp:txBody>
      <dsp:txXfrm>
        <a:off x="604170" y="2616081"/>
        <a:ext cx="5861363" cy="523091"/>
      </dsp:txXfrm>
    </dsp:sp>
    <dsp:sp modelId="{20619FB8-1262-44B7-AA3C-B0A77BB8E820}">
      <dsp:nvSpPr>
        <dsp:cNvPr id="0" name=""/>
        <dsp:cNvSpPr/>
      </dsp:nvSpPr>
      <dsp:spPr>
        <a:xfrm>
          <a:off x="0" y="3269946"/>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C63793-5620-4960-9094-738D2D797D0A}">
      <dsp:nvSpPr>
        <dsp:cNvPr id="0" name=""/>
        <dsp:cNvSpPr/>
      </dsp:nvSpPr>
      <dsp:spPr>
        <a:xfrm>
          <a:off x="158235" y="3387641"/>
          <a:ext cx="287700" cy="287700"/>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8BFF6A-FB5D-4B7F-847A-BBBA4CFEA579}">
      <dsp:nvSpPr>
        <dsp:cNvPr id="0" name=""/>
        <dsp:cNvSpPr/>
      </dsp:nvSpPr>
      <dsp:spPr>
        <a:xfrm>
          <a:off x="604170" y="3269946"/>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much do guests pay for a room per night?</a:t>
          </a:r>
        </a:p>
      </dsp:txBody>
      <dsp:txXfrm>
        <a:off x="604170" y="3269946"/>
        <a:ext cx="5861363" cy="523091"/>
      </dsp:txXfrm>
    </dsp:sp>
    <dsp:sp modelId="{625AEBC4-C6DD-430A-8F95-BBF226EF4AB3}">
      <dsp:nvSpPr>
        <dsp:cNvPr id="0" name=""/>
        <dsp:cNvSpPr/>
      </dsp:nvSpPr>
      <dsp:spPr>
        <a:xfrm>
          <a:off x="0" y="3923810"/>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158235" y="4041506"/>
          <a:ext cx="287700" cy="2877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604170" y="3923810"/>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How many bookings were canceled</a:t>
          </a:r>
        </a:p>
      </dsp:txBody>
      <dsp:txXfrm>
        <a:off x="604170" y="3923810"/>
        <a:ext cx="5861363" cy="523091"/>
      </dsp:txXfrm>
    </dsp:sp>
    <dsp:sp modelId="{E7329DE9-6CBC-4222-BA02-41C8593CFC1E}">
      <dsp:nvSpPr>
        <dsp:cNvPr id="0" name=""/>
        <dsp:cNvSpPr/>
      </dsp:nvSpPr>
      <dsp:spPr>
        <a:xfrm>
          <a:off x="0" y="4577675"/>
          <a:ext cx="6465534" cy="5230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158235" y="4695371"/>
          <a:ext cx="287700" cy="287700"/>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604170" y="4577675"/>
          <a:ext cx="5861363" cy="52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361" tIns="55361" rIns="55361" bIns="55361" numCol="1" spcCol="1270" anchor="ctr" anchorCtr="0">
          <a:noAutofit/>
        </a:bodyPr>
        <a:lstStyle/>
        <a:p>
          <a:pPr marL="0" lvl="0" indent="0" algn="l" defTabSz="711200">
            <a:lnSpc>
              <a:spcPct val="100000"/>
            </a:lnSpc>
            <a:spcBef>
              <a:spcPct val="0"/>
            </a:spcBef>
            <a:spcAft>
              <a:spcPct val="35000"/>
            </a:spcAft>
            <a:buNone/>
          </a:pPr>
          <a:r>
            <a:rPr lang="en-US" sz="1600" kern="1200" dirty="0"/>
            <a:t>Which month have the highest number of cancelations?</a:t>
          </a:r>
        </a:p>
      </dsp:txBody>
      <dsp:txXfrm>
        <a:off x="604170" y="4577675"/>
        <a:ext cx="5861363" cy="5230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0"/>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622300">
            <a:lnSpc>
              <a:spcPct val="100000"/>
            </a:lnSpc>
            <a:spcBef>
              <a:spcPct val="0"/>
            </a:spcBef>
            <a:spcAft>
              <a:spcPct val="35000"/>
            </a:spcAft>
            <a:buNone/>
          </a:pPr>
          <a:r>
            <a:rPr lang="en-US" sz="1400" kern="1200" dirty="0"/>
            <a:t>Our cleaning process: </a:t>
          </a:r>
          <a:br>
            <a:rPr lang="en-US" sz="1400" kern="1200" dirty="0"/>
          </a:br>
          <a:r>
            <a:rPr lang="en-US" sz="1400" kern="1200" dirty="0"/>
            <a:t>Remove NA</a:t>
          </a:r>
          <a:br>
            <a:rPr lang="en-US" sz="1400" kern="1200" dirty="0"/>
          </a:br>
          <a:r>
            <a:rPr lang="en-US" sz="1400" kern="1200" dirty="0"/>
            <a:t>Most of the data was clean</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622300">
            <a:lnSpc>
              <a:spcPct val="100000"/>
            </a:lnSpc>
            <a:spcBef>
              <a:spcPct val="0"/>
            </a:spcBef>
            <a:spcAft>
              <a:spcPct val="35000"/>
            </a:spcAft>
            <a:buNone/>
          </a:pPr>
          <a:r>
            <a:rPr lang="en-US" sz="1400" kern="1200" dirty="0"/>
            <a:t>Problems experienced:</a:t>
          </a:r>
          <a:br>
            <a:rPr lang="en-US" sz="1400" kern="1200" dirty="0"/>
          </a:br>
          <a:r>
            <a:rPr lang="en-US" sz="1400" kern="1200" dirty="0"/>
            <a:t>We had to filter the data using different columns using panda functions like “loc. “, “</a:t>
          </a:r>
          <a:r>
            <a:rPr lang="en-US" sz="1400" kern="1200" dirty="0" err="1"/>
            <a:t>usecols</a:t>
          </a:r>
          <a:r>
            <a:rPr lang="en-US" sz="1400" kern="1200" dirty="0"/>
            <a:t>” and “</a:t>
          </a:r>
          <a:r>
            <a:rPr lang="en-US" sz="1400" kern="1200" dirty="0" err="1"/>
            <a:t>fillna</a:t>
          </a:r>
          <a:r>
            <a:rPr lang="en-US" sz="1400" kern="1200" dirty="0"/>
            <a:t>” “</a:t>
          </a:r>
          <a:r>
            <a:rPr lang="en-US" sz="1400" kern="1200" dirty="0" err="1"/>
            <a:t>isnull</a:t>
          </a:r>
          <a:r>
            <a:rPr lang="en-US" sz="1400" kern="1200" dirty="0"/>
            <a:t>”</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622300">
            <a:lnSpc>
              <a:spcPct val="100000"/>
            </a:lnSpc>
            <a:spcBef>
              <a:spcPct val="0"/>
            </a:spcBef>
            <a:spcAft>
              <a:spcPct val="35000"/>
            </a:spcAft>
            <a:buNone/>
          </a:pPr>
          <a:r>
            <a:rPr lang="en-US" sz="1400" kern="1200" dirty="0"/>
            <a:t>Set Goals and Create a Plan: </a:t>
          </a:r>
          <a:br>
            <a:rPr lang="en-US" sz="1400" kern="1200" dirty="0"/>
          </a:br>
          <a:r>
            <a:rPr lang="en-US" sz="1400" kern="1200" dirty="0"/>
            <a:t>We created and stater book with clean data, and then each team member worked on a separate question, and we merged everything at the end. </a:t>
          </a:r>
        </a:p>
      </dsp:txBody>
      <dsp:txXfrm>
        <a:off x="1181573" y="2557955"/>
        <a:ext cx="4995202" cy="1023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AE15C-EFF8-4D19-AFB6-C626FA1A74CA}" type="datetimeFigureOut">
              <a:rPr lang="en-US" smtClean="0"/>
              <a:t>5/7/2021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7E521-72CD-451C-880E-BCB7BC4DAEB3}" type="slidenum">
              <a:rPr lang="en-US" smtClean="0"/>
              <a:t>‹#›</a:t>
            </a:fld>
            <a:endParaRPr lang="en-US"/>
          </a:p>
        </p:txBody>
      </p:sp>
    </p:spTree>
    <p:extLst>
      <p:ext uri="{BB962C8B-B14F-4D97-AF65-F5344CB8AC3E}">
        <p14:creationId xmlns:p14="http://schemas.microsoft.com/office/powerpoint/2010/main" val="383720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859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6317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640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2271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530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342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33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40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089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540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068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303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680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39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158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5/7/2021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46197150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93954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75503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52766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5/7/2021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739162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74003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3465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0658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5/7/2021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651196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011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5/7/2021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905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5/7/2021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6817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Autofit/>
          </a:bodyPr>
          <a:lstStyle/>
          <a:p>
            <a:r>
              <a:rPr lang="en-US" sz="5400" dirty="0">
                <a:solidFill>
                  <a:schemeClr val="bg2"/>
                </a:solidFill>
              </a:rPr>
              <a:t>Statistical Analysis of Hotel booking demand</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1086237"/>
          </a:xfrm>
        </p:spPr>
        <p:txBody>
          <a:bodyPr>
            <a:normAutofit/>
          </a:bodyPr>
          <a:lstStyle/>
          <a:p>
            <a:r>
              <a:rPr lang="en-US" dirty="0">
                <a:solidFill>
                  <a:schemeClr val="bg2"/>
                </a:solidFill>
              </a:rPr>
              <a:t>By:</a:t>
            </a:r>
          </a:p>
          <a:p>
            <a:pPr algn="l"/>
            <a:r>
              <a:rPr lang="en-US" dirty="0">
                <a:solidFill>
                  <a:schemeClr val="bg2"/>
                </a:solidFill>
              </a:rPr>
              <a:t>Carlos		Daniel		 Leobardo 	 Marcelo</a:t>
            </a:r>
          </a:p>
          <a:p>
            <a:pPr algn="l"/>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371600" y="685800"/>
            <a:ext cx="3282695" cy="1485900"/>
          </a:xfrm>
        </p:spPr>
        <p:txBody>
          <a:bodyPr vert="horz" lIns="91440" tIns="45720" rIns="91440" bIns="45720" rtlCol="0" anchor="t">
            <a:normAutofit/>
          </a:bodyPr>
          <a:lstStyle/>
          <a:p>
            <a:r>
              <a:rPr lang="en-US" sz="2800" b="1" i="0">
                <a:effectLst/>
              </a:rPr>
              <a:t> </a:t>
            </a:r>
            <a:r>
              <a:rPr lang="en-US" sz="2800" b="1"/>
              <a:t>What is the average price by room type?</a:t>
            </a:r>
            <a:br>
              <a:rPr lang="en-US" sz="2800" b="1"/>
            </a:br>
            <a:endParaRPr lang="en-US" sz="2800" b="1"/>
          </a:p>
        </p:txBody>
      </p:sp>
      <p:sp>
        <p:nvSpPr>
          <p:cNvPr id="9" name="Title 1">
            <a:extLst>
              <a:ext uri="{FF2B5EF4-FFF2-40B4-BE49-F238E27FC236}">
                <a16:creationId xmlns:a16="http://schemas.microsoft.com/office/drawing/2014/main" id="{253DCBD6-0597-4973-BE02-69FC844E3904}"/>
              </a:ext>
            </a:extLst>
          </p:cNvPr>
          <p:cNvSpPr txBox="1">
            <a:spLocks/>
          </p:cNvSpPr>
          <p:nvPr/>
        </p:nvSpPr>
        <p:spPr>
          <a:xfrm>
            <a:off x="1371601" y="1638300"/>
            <a:ext cx="3282694" cy="3581400"/>
          </a:xfrm>
          <a:prstGeom prst="rect">
            <a:avLst/>
          </a:prstGeom>
        </p:spPr>
        <p:txBody>
          <a:bodyPr vert="horz" lIns="91440" tIns="45720" rIns="91440" bIns="45720" rtlCol="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84048" indent="-384048">
              <a:lnSpc>
                <a:spcPct val="94000"/>
              </a:lnSpc>
              <a:spcAft>
                <a:spcPts val="200"/>
              </a:spcAft>
              <a:buFont typeface="Franklin Gothic Book" panose="020B0503020102020204" pitchFamily="34" charset="0"/>
              <a:buChar char="•"/>
            </a:pPr>
            <a:r>
              <a:rPr lang="en-US" sz="1600" b="0" i="0" dirty="0">
                <a:effectLst/>
                <a:latin typeface="+mn-lt"/>
                <a:ea typeface="+mn-ea"/>
                <a:cs typeface="+mn-cs"/>
              </a:rPr>
              <a:t>The room types represent the size and meal arrangements, even though they may not be the same for each Hotel and price varies depending demand.</a:t>
            </a:r>
          </a:p>
          <a:p>
            <a:pPr marL="384048" indent="-384048">
              <a:lnSpc>
                <a:spcPct val="94000"/>
              </a:lnSpc>
              <a:spcAft>
                <a:spcPts val="200"/>
              </a:spcAft>
              <a:buFont typeface="Franklin Gothic Book" panose="020B0503020102020204" pitchFamily="34" charset="0"/>
              <a:buChar char="•"/>
            </a:pPr>
            <a:r>
              <a:rPr lang="en-US" sz="1600" b="0" i="0" dirty="0">
                <a:effectLst/>
                <a:latin typeface="+mn-lt"/>
                <a:ea typeface="+mn-ea"/>
                <a:cs typeface="+mn-cs"/>
              </a:rPr>
              <a:t>Rooms A and B had the lowest average price per room while rooms G and H had the highest average price.</a:t>
            </a:r>
          </a:p>
          <a:p>
            <a:pPr marL="384048" indent="-384048">
              <a:lnSpc>
                <a:spcPct val="94000"/>
              </a:lnSpc>
              <a:spcAft>
                <a:spcPts val="200"/>
              </a:spcAft>
              <a:buFont typeface="Franklin Gothic Book" panose="020B0503020102020204" pitchFamily="34" charset="0"/>
              <a:buChar char="•"/>
            </a:pPr>
            <a:r>
              <a:rPr lang="en-US" sz="1600" b="0" i="0" dirty="0">
                <a:effectLst/>
                <a:latin typeface="+mn-lt"/>
                <a:ea typeface="+mn-ea"/>
                <a:cs typeface="+mn-cs"/>
              </a:rPr>
              <a:t>This plot was filtered by Guest with the following criteria</a:t>
            </a:r>
          </a:p>
          <a:p>
            <a:pPr marL="384048" lvl="1" indent="-384048">
              <a:lnSpc>
                <a:spcPct val="94000"/>
              </a:lnSpc>
              <a:spcAft>
                <a:spcPts val="200"/>
              </a:spcAft>
              <a:buFont typeface="Franklin Gothic Book" panose="020B0503020102020204" pitchFamily="34" charset="0"/>
              <a:buChar char="•"/>
            </a:pPr>
            <a:r>
              <a:rPr lang="en-US" sz="1600" b="0" i="0" dirty="0">
                <a:solidFill>
                  <a:schemeClr val="tx2"/>
                </a:solidFill>
                <a:effectLst/>
              </a:rPr>
              <a:t>Who didn't cancel reservation</a:t>
            </a:r>
          </a:p>
          <a:p>
            <a:pPr marL="384048" lvl="1" indent="-384048">
              <a:lnSpc>
                <a:spcPct val="94000"/>
              </a:lnSpc>
              <a:spcAft>
                <a:spcPts val="200"/>
              </a:spcAft>
              <a:buFont typeface="Franklin Gothic Book" panose="020B0503020102020204" pitchFamily="34" charset="0"/>
              <a:buChar char="•"/>
            </a:pPr>
            <a:r>
              <a:rPr lang="en-US" sz="1600" b="0" i="0" dirty="0">
                <a:solidFill>
                  <a:schemeClr val="tx2"/>
                </a:solidFill>
                <a:effectLst/>
              </a:rPr>
              <a:t>That has a registered country</a:t>
            </a:r>
          </a:p>
          <a:p>
            <a:pPr marL="384048" lvl="1" indent="-384048">
              <a:lnSpc>
                <a:spcPct val="94000"/>
              </a:lnSpc>
              <a:spcAft>
                <a:spcPts val="200"/>
              </a:spcAft>
              <a:buFont typeface="Franklin Gothic Book" panose="020B0503020102020204" pitchFamily="34" charset="0"/>
              <a:buChar char="•"/>
            </a:pPr>
            <a:r>
              <a:rPr lang="en-US" sz="1600" b="0" i="0" dirty="0">
                <a:solidFill>
                  <a:schemeClr val="tx2"/>
                </a:solidFill>
                <a:effectLst/>
              </a:rPr>
              <a:t>More than 1000 per country</a:t>
            </a:r>
          </a:p>
          <a:p>
            <a:pPr marL="384048" indent="-384048">
              <a:lnSpc>
                <a:spcPct val="94000"/>
              </a:lnSpc>
              <a:spcAft>
                <a:spcPts val="200"/>
              </a:spcAft>
              <a:buFont typeface="Franklin Gothic Book" panose="020B0503020102020204" pitchFamily="34" charset="0"/>
            </a:pPr>
            <a:br>
              <a:rPr lang="en-US" sz="1600" dirty="0">
                <a:latin typeface="+mn-lt"/>
                <a:ea typeface="+mn-ea"/>
                <a:cs typeface="+mn-cs"/>
              </a:rPr>
            </a:br>
            <a:endParaRPr lang="en-US" sz="1600" dirty="0">
              <a:latin typeface="+mn-lt"/>
              <a:ea typeface="+mn-ea"/>
              <a:cs typeface="+mn-cs"/>
            </a:endParaRPr>
          </a:p>
        </p:txBody>
      </p:sp>
      <p:pic>
        <p:nvPicPr>
          <p:cNvPr id="3074" name="Picture 2">
            <a:extLst>
              <a:ext uri="{FF2B5EF4-FFF2-40B4-BE49-F238E27FC236}">
                <a16:creationId xmlns:a16="http://schemas.microsoft.com/office/drawing/2014/main" id="{A5964EBD-376D-4C11-A70D-BA1E18BDC4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55628" y="1598724"/>
            <a:ext cx="6517065" cy="426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825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371600" y="685800"/>
            <a:ext cx="3282695" cy="1485900"/>
          </a:xfrm>
        </p:spPr>
        <p:txBody>
          <a:bodyPr vert="horz" lIns="91440" tIns="45720" rIns="91440" bIns="45720" rtlCol="0" anchor="t">
            <a:normAutofit/>
          </a:bodyPr>
          <a:lstStyle/>
          <a:p>
            <a:r>
              <a:rPr lang="en-US" sz="3400" b="1" i="0">
                <a:effectLst/>
              </a:rPr>
              <a:t> </a:t>
            </a:r>
            <a:r>
              <a:rPr lang="en-US" sz="3400" b="1"/>
              <a:t>Which is the busiest month?</a:t>
            </a:r>
            <a:br>
              <a:rPr lang="en-US" sz="3400" b="1"/>
            </a:br>
            <a:endParaRPr lang="en-US" sz="3400" b="1"/>
          </a:p>
        </p:txBody>
      </p:sp>
      <p:sp>
        <p:nvSpPr>
          <p:cNvPr id="9" name="Title 1">
            <a:extLst>
              <a:ext uri="{FF2B5EF4-FFF2-40B4-BE49-F238E27FC236}">
                <a16:creationId xmlns:a16="http://schemas.microsoft.com/office/drawing/2014/main" id="{253DCBD6-0597-4973-BE02-69FC844E3904}"/>
              </a:ext>
            </a:extLst>
          </p:cNvPr>
          <p:cNvSpPr txBox="1">
            <a:spLocks/>
          </p:cNvSpPr>
          <p:nvPr/>
        </p:nvSpPr>
        <p:spPr>
          <a:xfrm>
            <a:off x="1371600" y="1903381"/>
            <a:ext cx="3282694" cy="3581400"/>
          </a:xfrm>
          <a:prstGeom prst="rect">
            <a:avLst/>
          </a:prstGeom>
        </p:spPr>
        <p:txBody>
          <a:bodyPr vert="horz" lIns="91440" tIns="45720" rIns="91440" bIns="45720" rtlCol="0">
            <a:normAutofit fontScale="925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84048" indent="-384048">
              <a:lnSpc>
                <a:spcPct val="94000"/>
              </a:lnSpc>
              <a:spcAft>
                <a:spcPts val="200"/>
              </a:spcAft>
              <a:buFont typeface="Franklin Gothic Book" panose="020B0503020102020204" pitchFamily="34" charset="0"/>
              <a:buChar char="•"/>
            </a:pPr>
            <a:r>
              <a:rPr lang="en-US" sz="2000" b="0" i="0" dirty="0">
                <a:effectLst/>
                <a:latin typeface="+mn-lt"/>
                <a:ea typeface="+mn-ea"/>
                <a:cs typeface="+mn-cs"/>
              </a:rPr>
              <a:t>The busiest month for both Hotels is August</a:t>
            </a:r>
          </a:p>
          <a:p>
            <a:pPr marL="384048" indent="-384048">
              <a:lnSpc>
                <a:spcPct val="94000"/>
              </a:lnSpc>
              <a:spcAft>
                <a:spcPts val="200"/>
              </a:spcAft>
              <a:buFont typeface="Franklin Gothic Book" panose="020B0503020102020204" pitchFamily="34" charset="0"/>
              <a:buChar char="•"/>
            </a:pPr>
            <a:r>
              <a:rPr lang="en-US" sz="2000" b="0" i="0" dirty="0">
                <a:effectLst/>
                <a:latin typeface="+mn-lt"/>
                <a:ea typeface="+mn-ea"/>
                <a:cs typeface="+mn-cs"/>
              </a:rPr>
              <a:t>We can consider November-January being low season where demand drops considerable to the rest of the year.</a:t>
            </a:r>
          </a:p>
          <a:p>
            <a:pPr marL="384048" indent="-384048">
              <a:lnSpc>
                <a:spcPct val="94000"/>
              </a:lnSpc>
              <a:spcAft>
                <a:spcPts val="200"/>
              </a:spcAft>
              <a:buFont typeface="Franklin Gothic Book" panose="020B0503020102020204" pitchFamily="34" charset="0"/>
              <a:buChar char="•"/>
            </a:pPr>
            <a:r>
              <a:rPr lang="en-US" sz="2000" b="0" i="0" dirty="0">
                <a:effectLst/>
                <a:latin typeface="+mn-lt"/>
                <a:ea typeface="+mn-ea"/>
                <a:cs typeface="+mn-cs"/>
              </a:rPr>
              <a:t>This plot was filtered by number of reservations per Month</a:t>
            </a:r>
          </a:p>
          <a:p>
            <a:pPr marL="841248" lvl="2" indent="-384048">
              <a:lnSpc>
                <a:spcPct val="94000"/>
              </a:lnSpc>
              <a:spcAft>
                <a:spcPts val="200"/>
              </a:spcAft>
              <a:buFont typeface="Franklin Gothic Book" panose="020B0503020102020204" pitchFamily="34" charset="0"/>
              <a:buChar char="•"/>
            </a:pPr>
            <a:r>
              <a:rPr lang="en-US" sz="2000" b="0" i="0" dirty="0">
                <a:solidFill>
                  <a:schemeClr val="tx2"/>
                </a:solidFill>
                <a:effectLst/>
              </a:rPr>
              <a:t>Only not canceled reservations were included</a:t>
            </a:r>
          </a:p>
          <a:p>
            <a:pPr marL="384048" indent="-384048">
              <a:lnSpc>
                <a:spcPct val="94000"/>
              </a:lnSpc>
              <a:spcAft>
                <a:spcPts val="200"/>
              </a:spcAft>
              <a:buFont typeface="Franklin Gothic Book" panose="020B0503020102020204" pitchFamily="34" charset="0"/>
            </a:pPr>
            <a:br>
              <a:rPr lang="en-US" sz="700" dirty="0">
                <a:latin typeface="+mn-lt"/>
                <a:ea typeface="+mn-ea"/>
                <a:cs typeface="+mn-cs"/>
              </a:rPr>
            </a:br>
            <a:endParaRPr lang="en-US" sz="700" dirty="0">
              <a:latin typeface="+mn-lt"/>
              <a:ea typeface="+mn-ea"/>
              <a:cs typeface="+mn-cs"/>
            </a:endParaRPr>
          </a:p>
        </p:txBody>
      </p:sp>
      <p:pic>
        <p:nvPicPr>
          <p:cNvPr id="4098" name="Picture 2">
            <a:extLst>
              <a:ext uri="{FF2B5EF4-FFF2-40B4-BE49-F238E27FC236}">
                <a16:creationId xmlns:a16="http://schemas.microsoft.com/office/drawing/2014/main" id="{F336236D-FADB-4932-8267-E507C3715A9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1467" y="1053178"/>
            <a:ext cx="6517065" cy="4431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88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818148" y="1604210"/>
            <a:ext cx="2814638" cy="993817"/>
          </a:xfrm>
        </p:spPr>
        <p:txBody>
          <a:bodyPr vert="horz" lIns="91440" tIns="45720" rIns="91440" bIns="45720" rtlCol="0" anchor="b">
            <a:normAutofit fontScale="90000"/>
          </a:bodyPr>
          <a:lstStyle/>
          <a:p>
            <a:pPr algn="ctr"/>
            <a:r>
              <a:rPr lang="en-US" sz="3600" b="1" cap="all" dirty="0"/>
              <a:t>How long do people stay at the hotels?</a:t>
            </a:r>
            <a:br>
              <a:rPr lang="en-US" sz="1600" cap="all" dirty="0"/>
            </a:br>
            <a:endParaRPr lang="en-US" sz="2800" cap="all" dirty="0"/>
          </a:p>
        </p:txBody>
      </p:sp>
      <p:pic>
        <p:nvPicPr>
          <p:cNvPr id="2053" name="Picture 5">
            <a:extLst>
              <a:ext uri="{FF2B5EF4-FFF2-40B4-BE49-F238E27FC236}">
                <a16:creationId xmlns:a16="http://schemas.microsoft.com/office/drawing/2014/main" id="{25FA12C4-4AD6-4B64-8DFC-CFA7D920C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460" y="484233"/>
            <a:ext cx="7873239" cy="588953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C85F609F-03B1-4486-898D-4DAD481340CC}"/>
              </a:ext>
            </a:extLst>
          </p:cNvPr>
          <p:cNvSpPr txBox="1">
            <a:spLocks/>
          </p:cNvSpPr>
          <p:nvPr/>
        </p:nvSpPr>
        <p:spPr>
          <a:xfrm>
            <a:off x="946485" y="2101118"/>
            <a:ext cx="2814638" cy="3936825"/>
          </a:xfrm>
          <a:prstGeom prst="rect">
            <a:avLst/>
          </a:prstGeom>
        </p:spPr>
        <p:txBody>
          <a:bodyPr vert="horz" lIns="91440" tIns="45720" rIns="91440" bIns="45720" rtlCol="0" anchor="b">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84048" indent="-384048">
              <a:lnSpc>
                <a:spcPct val="104000"/>
              </a:lnSpc>
              <a:spcAft>
                <a:spcPts val="200"/>
              </a:spcAft>
              <a:buFont typeface="Franklin Gothic Book" panose="020B0503020102020204" pitchFamily="34" charset="0"/>
              <a:buChar char="•"/>
            </a:pPr>
            <a:r>
              <a:rPr lang="en-US" sz="1200" dirty="0">
                <a:latin typeface="+mn-lt"/>
                <a:ea typeface="+mn-ea"/>
                <a:cs typeface="+mn-cs"/>
              </a:rPr>
              <a:t>Filtered by City Hotel, Resort Hotel, and a confirmed reservation.</a:t>
            </a:r>
          </a:p>
          <a:p>
            <a:pPr marL="384048" indent="-384048">
              <a:lnSpc>
                <a:spcPct val="104000"/>
              </a:lnSpc>
              <a:spcAft>
                <a:spcPts val="200"/>
              </a:spcAft>
              <a:buFont typeface="Franklin Gothic Book" panose="020B0503020102020204" pitchFamily="34" charset="0"/>
              <a:buChar char="•"/>
            </a:pPr>
            <a:r>
              <a:rPr lang="en-US" sz="1200" dirty="0">
                <a:latin typeface="+mn-lt"/>
                <a:ea typeface="+mn-ea"/>
                <a:cs typeface="+mn-cs"/>
              </a:rPr>
              <a:t>From analysis, average nights that a guest stays in a City Hotel is 2.92 nights and 52 is the maximum number of nights that a guest has stayed in the City Hotel.</a:t>
            </a:r>
          </a:p>
          <a:p>
            <a:pPr marL="384048" indent="-384048">
              <a:lnSpc>
                <a:spcPct val="104000"/>
              </a:lnSpc>
              <a:spcAft>
                <a:spcPts val="200"/>
              </a:spcAft>
              <a:buFont typeface="Franklin Gothic Book" panose="020B0503020102020204" pitchFamily="34" charset="0"/>
              <a:buChar char="•"/>
            </a:pPr>
            <a:r>
              <a:rPr lang="en-US" sz="1200" dirty="0">
                <a:latin typeface="+mn-lt"/>
                <a:ea typeface="+mn-ea"/>
                <a:cs typeface="+mn-cs"/>
              </a:rPr>
              <a:t>At the Resort Hotel is 4.142892 and 69 is the maximum number of nights a guest has stayed in the Resort Hotel</a:t>
            </a:r>
          </a:p>
          <a:p>
            <a:pPr marL="384048" indent="-384048">
              <a:lnSpc>
                <a:spcPct val="104000"/>
              </a:lnSpc>
              <a:spcAft>
                <a:spcPts val="200"/>
              </a:spcAft>
              <a:buFont typeface="Franklin Gothic Book" panose="020B0503020102020204" pitchFamily="34" charset="0"/>
              <a:buChar char="•"/>
            </a:pPr>
            <a:r>
              <a:rPr lang="en-US" sz="1200" dirty="0">
                <a:latin typeface="+mn-lt"/>
                <a:ea typeface="+mn-ea"/>
                <a:cs typeface="+mn-cs"/>
              </a:rPr>
              <a:t>The 25.73 % of guests stayed 3 nights at a City Hotel, which is considered the biggest percentage</a:t>
            </a:r>
          </a:p>
          <a:p>
            <a:pPr marL="384048" indent="-384048">
              <a:lnSpc>
                <a:spcPct val="104000"/>
              </a:lnSpc>
              <a:spcAft>
                <a:spcPts val="200"/>
              </a:spcAft>
              <a:buFont typeface="Franklin Gothic Book" panose="020B0503020102020204" pitchFamily="34" charset="0"/>
              <a:buChar char="•"/>
            </a:pPr>
            <a:r>
              <a:rPr lang="en-US" sz="1200" dirty="0">
                <a:latin typeface="+mn-lt"/>
                <a:ea typeface="+mn-ea"/>
                <a:cs typeface="+mn-cs"/>
              </a:rPr>
              <a:t>The 22.73 % of guests stayed 1 night at a Resort Hotel, which is considered the biggest percentage</a:t>
            </a:r>
            <a:br>
              <a:rPr lang="en-US" sz="1000" dirty="0">
                <a:latin typeface="+mn-lt"/>
                <a:ea typeface="+mn-ea"/>
                <a:cs typeface="+mn-cs"/>
              </a:rPr>
            </a:br>
            <a:endParaRPr lang="en-US" sz="1000" dirty="0">
              <a:latin typeface="+mn-lt"/>
              <a:ea typeface="+mn-ea"/>
              <a:cs typeface="+mn-cs"/>
            </a:endParaRPr>
          </a:p>
        </p:txBody>
      </p:sp>
    </p:spTree>
    <p:extLst>
      <p:ext uri="{BB962C8B-B14F-4D97-AF65-F5344CB8AC3E}">
        <p14:creationId xmlns:p14="http://schemas.microsoft.com/office/powerpoint/2010/main" val="161086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568711" y="677474"/>
            <a:ext cx="3053039" cy="2332229"/>
          </a:xfrm>
        </p:spPr>
        <p:txBody>
          <a:bodyPr anchor="b">
            <a:normAutofit/>
          </a:bodyPr>
          <a:lstStyle/>
          <a:p>
            <a:r>
              <a:rPr lang="en-US" sz="3600" b="1" dirty="0"/>
              <a:t>How many bookings were canceled?</a:t>
            </a:r>
            <a:br>
              <a:rPr lang="en-US" sz="2700" dirty="0"/>
            </a:br>
            <a:br>
              <a:rPr lang="en-US" sz="1100" dirty="0"/>
            </a:br>
            <a:br>
              <a:rPr lang="en-US" sz="1100" dirty="0"/>
            </a:br>
            <a:br>
              <a:rPr lang="en-US" sz="1100" dirty="0"/>
            </a:br>
            <a:endParaRPr lang="en-US" sz="1100" dirty="0"/>
          </a:p>
        </p:txBody>
      </p:sp>
      <p:pic>
        <p:nvPicPr>
          <p:cNvPr id="8" name="Content Placeholder 5" descr="Chart, bar chart&#10;&#10;Description automatically generated">
            <a:extLst>
              <a:ext uri="{FF2B5EF4-FFF2-40B4-BE49-F238E27FC236}">
                <a16:creationId xmlns:a16="http://schemas.microsoft.com/office/drawing/2014/main" id="{F52256C5-224F-4DD2-A74D-16150044C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90" y="677474"/>
            <a:ext cx="6900380" cy="5503052"/>
          </a:xfrm>
          <a:prstGeom prst="rect">
            <a:avLst/>
          </a:prstGeom>
        </p:spPr>
      </p:pic>
      <p:sp>
        <p:nvSpPr>
          <p:cNvPr id="4" name="Title 1">
            <a:extLst>
              <a:ext uri="{FF2B5EF4-FFF2-40B4-BE49-F238E27FC236}">
                <a16:creationId xmlns:a16="http://schemas.microsoft.com/office/drawing/2014/main" id="{B2A1229D-B11A-4866-A6C2-4F325ECDB54D}"/>
              </a:ext>
            </a:extLst>
          </p:cNvPr>
          <p:cNvSpPr txBox="1">
            <a:spLocks/>
          </p:cNvSpPr>
          <p:nvPr/>
        </p:nvSpPr>
        <p:spPr>
          <a:xfrm>
            <a:off x="8568711" y="2338888"/>
            <a:ext cx="3053039" cy="2332229"/>
          </a:xfrm>
          <a:prstGeom prst="rect">
            <a:avLst/>
          </a:prstGeom>
        </p:spPr>
        <p:txBody>
          <a:bodyPr vert="horz" lIns="91440" tIns="45720" rIns="91440" bIns="45720" rtlCol="0" anchor="b">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l"/>
            <a:r>
              <a:rPr lang="en-US" sz="2100" dirty="0">
                <a:latin typeface="+mn-lt"/>
                <a:ea typeface="+mn-ea"/>
                <a:cs typeface="+mn-cs"/>
              </a:rPr>
              <a:t>City Hotels has the highest cancelation rate</a:t>
            </a:r>
          </a:p>
          <a:p>
            <a:pPr lvl="1"/>
            <a:r>
              <a:rPr lang="en-US" sz="2100" dirty="0">
                <a:latin typeface="+mn-lt"/>
                <a:ea typeface="+mn-ea"/>
                <a:cs typeface="+mn-cs"/>
              </a:rPr>
              <a:t>37,04% of the total bookings were canceled</a:t>
            </a:r>
          </a:p>
          <a:p>
            <a:br>
              <a:rPr lang="en-US" sz="2100" dirty="0">
                <a:latin typeface="+mn-lt"/>
                <a:ea typeface="+mn-ea"/>
                <a:cs typeface="+mn-cs"/>
              </a:rPr>
            </a:br>
            <a:br>
              <a:rPr lang="en-US" sz="1100" dirty="0"/>
            </a:br>
            <a:br>
              <a:rPr lang="en-US" sz="1100" dirty="0"/>
            </a:br>
            <a:endParaRPr lang="en-US" sz="1100" dirty="0"/>
          </a:p>
        </p:txBody>
      </p:sp>
    </p:spTree>
    <p:extLst>
      <p:ext uri="{BB962C8B-B14F-4D97-AF65-F5344CB8AC3E}">
        <p14:creationId xmlns:p14="http://schemas.microsoft.com/office/powerpoint/2010/main" val="3193755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8048-0A2C-499B-AEBE-4BAE78F7316A}"/>
              </a:ext>
            </a:extLst>
          </p:cNvPr>
          <p:cNvSpPr>
            <a:spLocks noGrp="1"/>
          </p:cNvSpPr>
          <p:nvPr>
            <p:ph type="title"/>
          </p:nvPr>
        </p:nvSpPr>
        <p:spPr>
          <a:xfrm>
            <a:off x="1502229" y="357316"/>
            <a:ext cx="9601200" cy="1485900"/>
          </a:xfrm>
        </p:spPr>
        <p:txBody>
          <a:bodyPr/>
          <a:lstStyle/>
          <a:p>
            <a:pPr algn="l"/>
            <a:r>
              <a:rPr lang="en-US" b="1" i="0" dirty="0">
                <a:solidFill>
                  <a:srgbClr val="000000"/>
                </a:solidFill>
                <a:effectLst/>
                <a:latin typeface="Helvetica Neue"/>
              </a:rPr>
              <a:t>Which month have the highest number of cancelations?</a:t>
            </a:r>
          </a:p>
        </p:txBody>
      </p:sp>
      <p:pic>
        <p:nvPicPr>
          <p:cNvPr id="6" name="Content Placeholder 5" descr="Chart, bar chart&#10;&#10;Description automatically generated">
            <a:extLst>
              <a:ext uri="{FF2B5EF4-FFF2-40B4-BE49-F238E27FC236}">
                <a16:creationId xmlns:a16="http://schemas.microsoft.com/office/drawing/2014/main" id="{8C95AEC4-3430-4ABE-8F3C-62957EEF7D2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09735" y="1800808"/>
            <a:ext cx="6060232" cy="4376155"/>
          </a:xfrm>
        </p:spPr>
      </p:pic>
      <p:sp>
        <p:nvSpPr>
          <p:cNvPr id="4" name="Content Placeholder 3">
            <a:extLst>
              <a:ext uri="{FF2B5EF4-FFF2-40B4-BE49-F238E27FC236}">
                <a16:creationId xmlns:a16="http://schemas.microsoft.com/office/drawing/2014/main" id="{CDB15D33-ADA1-465F-9D88-E573902E9AB2}"/>
              </a:ext>
            </a:extLst>
          </p:cNvPr>
          <p:cNvSpPr>
            <a:spLocks noGrp="1"/>
          </p:cNvSpPr>
          <p:nvPr>
            <p:ph sz="half" idx="2"/>
          </p:nvPr>
        </p:nvSpPr>
        <p:spPr>
          <a:xfrm>
            <a:off x="6969967" y="1800808"/>
            <a:ext cx="4907901" cy="4376155"/>
          </a:xfrm>
        </p:spPr>
        <p:txBody>
          <a:bodyPr/>
          <a:lstStyle/>
          <a:p>
            <a:r>
              <a:rPr lang="en-US" sz="2400" dirty="0"/>
              <a:t>August is the month with more cancelations (11.85%) and January is the month with less cancelations (4.09%)</a:t>
            </a:r>
          </a:p>
          <a:p>
            <a:r>
              <a:rPr lang="en-US" sz="2400" dirty="0"/>
              <a:t>For city hotels there is not much variance between months For the Resort hotel it is highest cancelations in the summer and lowest during the winter</a:t>
            </a:r>
            <a:endParaRPr lang="en-US" dirty="0"/>
          </a:p>
        </p:txBody>
      </p:sp>
    </p:spTree>
    <p:extLst>
      <p:ext uri="{BB962C8B-B14F-4D97-AF65-F5344CB8AC3E}">
        <p14:creationId xmlns:p14="http://schemas.microsoft.com/office/powerpoint/2010/main" val="1080077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Chart, pie chart&#10;&#10;Description automatically generated">
            <a:extLst>
              <a:ext uri="{FF2B5EF4-FFF2-40B4-BE49-F238E27FC236}">
                <a16:creationId xmlns:a16="http://schemas.microsoft.com/office/drawing/2014/main" id="{6A3F875F-0CCE-401D-82BC-09FDDB016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304" y="2361486"/>
            <a:ext cx="5071256" cy="4272532"/>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384842" y="351971"/>
            <a:ext cx="9601200" cy="678543"/>
          </a:xfrm>
        </p:spPr>
        <p:txBody>
          <a:bodyPr>
            <a:normAutofit fontScale="90000"/>
          </a:bodyPr>
          <a:lstStyle/>
          <a:p>
            <a:pPr algn="ctr"/>
            <a:r>
              <a:rPr lang="en-US" sz="3600" b="1" dirty="0"/>
              <a:t>Bookings by market segment</a:t>
            </a:r>
            <a:br>
              <a:rPr lang="en-US" sz="1400" dirty="0"/>
            </a:br>
            <a:br>
              <a:rPr lang="en-US" sz="1100" dirty="0"/>
            </a:br>
            <a:endParaRPr lang="en-US" sz="1400" dirty="0"/>
          </a:p>
        </p:txBody>
      </p:sp>
      <p:pic>
        <p:nvPicPr>
          <p:cNvPr id="11" name="Content Placeholder 10" descr="A picture containing table&#10;&#10;Description automatically generated">
            <a:extLst>
              <a:ext uri="{FF2B5EF4-FFF2-40B4-BE49-F238E27FC236}">
                <a16:creationId xmlns:a16="http://schemas.microsoft.com/office/drawing/2014/main" id="{BB463B7C-5F6A-4C3F-996B-C2695ADFEBE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737883" y="2361486"/>
            <a:ext cx="3634267" cy="4453390"/>
          </a:xfrm>
        </p:spPr>
      </p:pic>
      <p:sp>
        <p:nvSpPr>
          <p:cNvPr id="9" name="Title 1">
            <a:extLst>
              <a:ext uri="{FF2B5EF4-FFF2-40B4-BE49-F238E27FC236}">
                <a16:creationId xmlns:a16="http://schemas.microsoft.com/office/drawing/2014/main" id="{9E4F9A6F-9573-4966-B9B9-E4979735127D}"/>
              </a:ext>
            </a:extLst>
          </p:cNvPr>
          <p:cNvSpPr txBox="1">
            <a:spLocks/>
          </p:cNvSpPr>
          <p:nvPr/>
        </p:nvSpPr>
        <p:spPr>
          <a:xfrm>
            <a:off x="1295400" y="1030514"/>
            <a:ext cx="9601200" cy="148590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200" dirty="0"/>
              <a:t>Adults without children = </a:t>
            </a:r>
            <a:r>
              <a:rPr lang="en-US" sz="1200" b="1" dirty="0"/>
              <a:t>110,054</a:t>
            </a:r>
            <a:r>
              <a:rPr lang="en-US" sz="1200" dirty="0"/>
              <a:t> Adults with 1 child = </a:t>
            </a:r>
            <a:r>
              <a:rPr lang="en-US" sz="1200" b="1" dirty="0"/>
              <a:t>5446</a:t>
            </a:r>
            <a:r>
              <a:rPr lang="en-US" sz="1200" dirty="0"/>
              <a:t> Adults with 2 children = </a:t>
            </a:r>
            <a:r>
              <a:rPr lang="en-US" sz="1200" b="1" dirty="0"/>
              <a:t>3772</a:t>
            </a:r>
            <a:r>
              <a:rPr lang="en-US" sz="1200" dirty="0"/>
              <a:t> Adults with 3 children = </a:t>
            </a:r>
            <a:r>
              <a:rPr lang="en-US" sz="1200" b="1" dirty="0"/>
              <a:t>111</a:t>
            </a:r>
            <a:r>
              <a:rPr lang="en-US" sz="1200" dirty="0"/>
              <a:t>.</a:t>
            </a:r>
          </a:p>
          <a:p>
            <a:r>
              <a:rPr lang="en-US" sz="1200" dirty="0"/>
              <a:t>From the above table we can deduce that of the 119 thousand reservations, 110,054 were reservations for without children, most of them couples, followed by people traveling alone.</a:t>
            </a:r>
          </a:p>
          <a:p>
            <a:r>
              <a:rPr lang="en-US" sz="1200" dirty="0"/>
              <a:t>When there are more bookings with children, two adults travel, we can deduce that they are couples and their children</a:t>
            </a:r>
          </a:p>
          <a:p>
            <a:endParaRPr lang="en-US" sz="1200" dirty="0"/>
          </a:p>
          <a:p>
            <a:r>
              <a:rPr lang="en-US" sz="1200" dirty="0"/>
              <a:t>47.30% of bookings were made online, </a:t>
            </a:r>
            <a:r>
              <a:rPr lang="en-US" sz="1200" b="1" dirty="0"/>
              <a:t>20.29</a:t>
            </a:r>
            <a:r>
              <a:rPr lang="en-US" sz="1200" dirty="0"/>
              <a:t>% offline.</a:t>
            </a:r>
          </a:p>
          <a:p>
            <a:endParaRPr lang="en-US" sz="1200" dirty="0"/>
          </a:p>
          <a:p>
            <a:r>
              <a:rPr lang="en-US" sz="1200" dirty="0"/>
              <a:t>The rest were made by groups, corporations, directly at the hotel or by airline packages</a:t>
            </a:r>
            <a:br>
              <a:rPr lang="en-US" sz="1200" dirty="0"/>
            </a:br>
            <a:br>
              <a:rPr lang="en-US" sz="1100" dirty="0"/>
            </a:br>
            <a:endParaRPr lang="en-US" sz="1400" dirty="0"/>
          </a:p>
        </p:txBody>
      </p:sp>
    </p:spTree>
    <p:extLst>
      <p:ext uri="{BB962C8B-B14F-4D97-AF65-F5344CB8AC3E}">
        <p14:creationId xmlns:p14="http://schemas.microsoft.com/office/powerpoint/2010/main" val="3197518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C47D4F4-0CFE-4B87-8C7E-3681081D3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390650" y="685800"/>
            <a:ext cx="4705346" cy="1485900"/>
          </a:xfrm>
        </p:spPr>
        <p:txBody>
          <a:bodyPr vert="horz" lIns="91440" tIns="45720" rIns="91440" bIns="45720" rtlCol="0" anchor="t">
            <a:noAutofit/>
          </a:bodyPr>
          <a:lstStyle/>
          <a:p>
            <a:r>
              <a:rPr lang="en-US" sz="3600" b="1" i="0" dirty="0">
                <a:effectLst/>
              </a:rPr>
              <a:t>Is there a correlation between Cancelations and Lead time?</a:t>
            </a:r>
            <a:endParaRPr lang="en-US" sz="3600" dirty="0"/>
          </a:p>
        </p:txBody>
      </p:sp>
      <p:sp>
        <p:nvSpPr>
          <p:cNvPr id="9" name="Title 1">
            <a:extLst>
              <a:ext uri="{FF2B5EF4-FFF2-40B4-BE49-F238E27FC236}">
                <a16:creationId xmlns:a16="http://schemas.microsoft.com/office/drawing/2014/main" id="{9E4F9A6F-9573-4966-B9B9-E4979735127D}"/>
              </a:ext>
            </a:extLst>
          </p:cNvPr>
          <p:cNvSpPr txBox="1">
            <a:spLocks/>
          </p:cNvSpPr>
          <p:nvPr/>
        </p:nvSpPr>
        <p:spPr>
          <a:xfrm>
            <a:off x="1466603" y="2355203"/>
            <a:ext cx="4743353" cy="3581400"/>
          </a:xfrm>
          <a:prstGeom prst="rect">
            <a:avLst/>
          </a:prstGeom>
        </p:spPr>
        <p:txBody>
          <a:bodyPr vert="horz" lIns="91440" tIns="45720" rIns="91440" bIns="45720" rtlCol="0">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84048" indent="-384048">
              <a:lnSpc>
                <a:spcPct val="94000"/>
              </a:lnSpc>
              <a:spcAft>
                <a:spcPts val="200"/>
              </a:spcAft>
              <a:buFont typeface="Franklin Gothic Book" panose="020B0503020102020204" pitchFamily="34" charset="0"/>
            </a:pPr>
            <a:r>
              <a:rPr lang="en-US" sz="1700" dirty="0">
                <a:latin typeface="+mn-lt"/>
                <a:ea typeface="+mn-ea"/>
                <a:cs typeface="+mn-cs"/>
              </a:rPr>
              <a:t>After analyzing the data, we decided to separate it in two groups, the first one takes into account the lead time for reservations under or equal to 50 days and the second one over 50 days.</a:t>
            </a:r>
          </a:p>
          <a:p>
            <a:pPr marL="384048" indent="-384048">
              <a:lnSpc>
                <a:spcPct val="94000"/>
              </a:lnSpc>
              <a:spcAft>
                <a:spcPts val="200"/>
              </a:spcAft>
              <a:buFont typeface="Franklin Gothic Book" panose="020B0503020102020204" pitchFamily="34" charset="0"/>
            </a:pPr>
            <a:r>
              <a:rPr lang="en-US" sz="1700" dirty="0">
                <a:latin typeface="+mn-lt"/>
                <a:ea typeface="+mn-ea"/>
                <a:cs typeface="+mn-cs"/>
              </a:rPr>
              <a:t>For the lead time under or equal to 50 we found that the average of cancellation was </a:t>
            </a:r>
            <a:r>
              <a:rPr lang="en-US" sz="1700" b="1" dirty="0">
                <a:latin typeface="+mn-lt"/>
                <a:ea typeface="+mn-ea"/>
                <a:cs typeface="+mn-cs"/>
              </a:rPr>
              <a:t>28.45% </a:t>
            </a:r>
            <a:r>
              <a:rPr lang="en-US" sz="1700" dirty="0">
                <a:latin typeface="+mn-lt"/>
                <a:ea typeface="+mn-ea"/>
                <a:cs typeface="+mn-cs"/>
              </a:rPr>
              <a:t>and the </a:t>
            </a:r>
            <a:r>
              <a:rPr lang="en-US" sz="1700" dirty="0" err="1">
                <a:latin typeface="+mn-lt"/>
                <a:ea typeface="+mn-ea"/>
                <a:cs typeface="+mn-cs"/>
              </a:rPr>
              <a:t>r-value</a:t>
            </a:r>
            <a:r>
              <a:rPr lang="en-US" sz="1700" dirty="0">
                <a:latin typeface="+mn-lt"/>
                <a:ea typeface="+mn-ea"/>
                <a:cs typeface="+mn-cs"/>
              </a:rPr>
              <a:t> was </a:t>
            </a:r>
            <a:r>
              <a:rPr lang="en-US" sz="1700" b="1" dirty="0">
                <a:latin typeface="+mn-lt"/>
                <a:ea typeface="+mn-ea"/>
                <a:cs typeface="+mn-cs"/>
              </a:rPr>
              <a:t>0.6482313461494058</a:t>
            </a:r>
          </a:p>
          <a:p>
            <a:pPr marL="384048" indent="-384048">
              <a:lnSpc>
                <a:spcPct val="94000"/>
              </a:lnSpc>
              <a:spcAft>
                <a:spcPts val="200"/>
              </a:spcAft>
              <a:buFont typeface="Franklin Gothic Book" panose="020B0503020102020204" pitchFamily="34" charset="0"/>
            </a:pPr>
            <a:r>
              <a:rPr lang="en-US" sz="1700" dirty="0">
                <a:latin typeface="+mn-lt"/>
                <a:ea typeface="+mn-ea"/>
                <a:cs typeface="+mn-cs"/>
              </a:rPr>
              <a:t>For the lead time over 50 we found that the average of cancellation was </a:t>
            </a:r>
            <a:r>
              <a:rPr lang="en-US" sz="1700" b="1" dirty="0">
                <a:latin typeface="+mn-lt"/>
                <a:ea typeface="+mn-ea"/>
                <a:cs typeface="+mn-cs"/>
              </a:rPr>
              <a:t>56.28%</a:t>
            </a:r>
            <a:r>
              <a:rPr lang="en-US" sz="1700" dirty="0">
                <a:latin typeface="+mn-lt"/>
                <a:ea typeface="+mn-ea"/>
                <a:cs typeface="+mn-cs"/>
              </a:rPr>
              <a:t> and the </a:t>
            </a:r>
            <a:r>
              <a:rPr lang="en-US" sz="1700" dirty="0" err="1">
                <a:latin typeface="+mn-lt"/>
                <a:ea typeface="+mn-ea"/>
                <a:cs typeface="+mn-cs"/>
              </a:rPr>
              <a:t>r-value</a:t>
            </a:r>
            <a:r>
              <a:rPr lang="en-US" sz="1700" dirty="0">
                <a:latin typeface="+mn-lt"/>
                <a:ea typeface="+mn-ea"/>
                <a:cs typeface="+mn-cs"/>
              </a:rPr>
              <a:t> was </a:t>
            </a:r>
            <a:r>
              <a:rPr lang="en-US" sz="1700" b="1" dirty="0">
                <a:latin typeface="+mn-lt"/>
                <a:ea typeface="+mn-ea"/>
                <a:cs typeface="+mn-cs"/>
              </a:rPr>
              <a:t>0.3919649481639411</a:t>
            </a:r>
          </a:p>
          <a:p>
            <a:pPr marL="384048" indent="-384048">
              <a:lnSpc>
                <a:spcPct val="94000"/>
              </a:lnSpc>
              <a:spcAft>
                <a:spcPts val="200"/>
              </a:spcAft>
              <a:buFont typeface="Franklin Gothic Book" panose="020B0503020102020204" pitchFamily="34" charset="0"/>
            </a:pPr>
            <a:r>
              <a:rPr lang="en-US" sz="1700" dirty="0">
                <a:latin typeface="+mn-lt"/>
                <a:ea typeface="+mn-ea"/>
                <a:cs typeface="+mn-cs"/>
              </a:rPr>
              <a:t>We can observe that reservations with lead time over 50 days are twice as likely to be cancelled.</a:t>
            </a:r>
            <a:br>
              <a:rPr lang="en-US" sz="1400" dirty="0">
                <a:latin typeface="+mn-lt"/>
                <a:ea typeface="+mn-ea"/>
                <a:cs typeface="+mn-cs"/>
              </a:rPr>
            </a:br>
            <a:br>
              <a:rPr lang="en-US" sz="1400" dirty="0">
                <a:latin typeface="+mn-lt"/>
                <a:ea typeface="+mn-ea"/>
                <a:cs typeface="+mn-cs"/>
              </a:rPr>
            </a:br>
            <a:endParaRPr lang="en-US" sz="1400" dirty="0">
              <a:latin typeface="+mn-lt"/>
              <a:ea typeface="+mn-ea"/>
              <a:cs typeface="+mn-cs"/>
            </a:endParaRPr>
          </a:p>
        </p:txBody>
      </p:sp>
      <p:pic>
        <p:nvPicPr>
          <p:cNvPr id="6148" name="Picture 4">
            <a:extLst>
              <a:ext uri="{FF2B5EF4-FFF2-40B4-BE49-F238E27FC236}">
                <a16:creationId xmlns:a16="http://schemas.microsoft.com/office/drawing/2014/main" id="{E2CE394E-9EDB-403B-BE94-F59D600C56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52" b="-2"/>
          <a:stretch/>
        </p:blipFill>
        <p:spPr bwMode="auto">
          <a:xfrm>
            <a:off x="6742277" y="685800"/>
            <a:ext cx="4806252" cy="336866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954ED12D-005F-4807-B11D-85C4A3172B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482" r="-2" b="16601"/>
          <a:stretch/>
        </p:blipFill>
        <p:spPr bwMode="auto">
          <a:xfrm>
            <a:off x="6729220" y="4145903"/>
            <a:ext cx="4819307" cy="204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029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2069011"/>
            <a:ext cx="8361229" cy="2098226"/>
          </a:xfrm>
        </p:spPr>
        <p:txBody>
          <a:bodyPr>
            <a:normAutofit/>
          </a:bodyPr>
          <a:lstStyle/>
          <a:p>
            <a:r>
              <a:rPr lang="en-US" dirty="0">
                <a:solidFill>
                  <a:schemeClr val="bg2"/>
                </a:solidFill>
              </a:rPr>
              <a:t>Any Questions?</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69168" y="1956644"/>
            <a:ext cx="6831673" cy="1086237"/>
          </a:xfrm>
        </p:spPr>
        <p:txBody>
          <a:bodyPr>
            <a:normAutofit/>
          </a:bodyPr>
          <a:lstStyle/>
          <a:p>
            <a:r>
              <a:rPr lang="en-US" sz="4000" dirty="0">
                <a:solidFill>
                  <a:schemeClr val="bg2"/>
                </a:solidFill>
              </a:rPr>
              <a:t>Thank you</a:t>
            </a:r>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dirty="0"/>
              <a:t>Motivation &amp; Summary</a:t>
            </a:r>
            <a:br>
              <a:rPr lang="en-US" dirty="0"/>
            </a:br>
            <a:endParaRPr lang="en-US" dirty="0"/>
          </a:p>
        </p:txBody>
      </p:sp>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1878701104"/>
              </p:ext>
            </p:extLst>
          </p:nvPr>
        </p:nvGraphicFramePr>
        <p:xfrm>
          <a:off x="5100824" y="2052204"/>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Man with a camera">
            <a:extLst>
              <a:ext uri="{FF2B5EF4-FFF2-40B4-BE49-F238E27FC236}">
                <a16:creationId xmlns:a16="http://schemas.microsoft.com/office/drawing/2014/main" id="{0A3C0D60-62A9-480B-AAB4-6B06EDC28520}"/>
              </a:ext>
            </a:extLst>
          </p:cNvPr>
          <p:cNvPicPr>
            <a:picLocks noGrp="1" noChangeAspect="1"/>
          </p:cNvPicPr>
          <p:nvPr>
            <p:ph sz="half" idx="1"/>
          </p:nvPr>
        </p:nvPicPr>
        <p:blipFill rotWithShape="1">
          <a:blip r:embed="rId8"/>
          <a:srcRect l="23302" r="27758"/>
          <a:stretch/>
        </p:blipFill>
        <p:spPr>
          <a:xfrm>
            <a:off x="0" y="450217"/>
            <a:ext cx="4373545" cy="5957565"/>
          </a:xfrm>
        </p:spPr>
      </p:pic>
      <p:sp>
        <p:nvSpPr>
          <p:cNvPr id="7" name="TextBox 6">
            <a:extLst>
              <a:ext uri="{FF2B5EF4-FFF2-40B4-BE49-F238E27FC236}">
                <a16:creationId xmlns:a16="http://schemas.microsoft.com/office/drawing/2014/main" id="{1F719E36-7F83-4C27-B3AA-F7139D709ABF}"/>
              </a:ext>
            </a:extLst>
          </p:cNvPr>
          <p:cNvSpPr txBox="1"/>
          <p:nvPr/>
        </p:nvSpPr>
        <p:spPr>
          <a:xfrm>
            <a:off x="6587836" y="1579418"/>
            <a:ext cx="3751119" cy="94557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557463"/>
            <a:ext cx="6176776" cy="1485900"/>
          </a:xfrm>
        </p:spPr>
        <p:txBody>
          <a:bodyPr vert="horz" lIns="91440" tIns="45720" rIns="91440" bIns="45720" rtlCol="0" anchor="t">
            <a:normAutofit/>
          </a:bodyPr>
          <a:lstStyle/>
          <a:p>
            <a:r>
              <a:rPr lang="en-US" dirty="0"/>
              <a:t>Questions &amp; Data</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316575346"/>
              </p:ext>
            </p:extLst>
          </p:nvPr>
        </p:nvGraphicFramePr>
        <p:xfrm>
          <a:off x="5100824" y="1427747"/>
          <a:ext cx="6465534" cy="51013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830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sz="4000" dirty="0"/>
              <a:t>Data Cleanup &amp; Exploration</a:t>
            </a:r>
          </a:p>
        </p:txBody>
      </p:sp>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1239866"/>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Young children playing in pool">
            <a:extLst>
              <a:ext uri="{FF2B5EF4-FFF2-40B4-BE49-F238E27FC236}">
                <a16:creationId xmlns:a16="http://schemas.microsoft.com/office/drawing/2014/main" id="{C499241D-AE2B-4BE3-8396-81A157E6495A}"/>
              </a:ext>
            </a:extLst>
          </p:cNvPr>
          <p:cNvPicPr>
            <a:picLocks noChangeAspect="1"/>
          </p:cNvPicPr>
          <p:nvPr/>
        </p:nvPicPr>
        <p:blipFill rotWithShape="1">
          <a:blip r:embed="rId8">
            <a:extLst>
              <a:ext uri="{28A0092B-C50C-407E-A947-70E740481C1C}">
                <a14:useLocalDpi xmlns:a14="http://schemas.microsoft.com/office/drawing/2010/main" val="0"/>
              </a:ext>
            </a:extLst>
          </a:blip>
          <a:srcRect l="51150"/>
          <a:stretch/>
        </p:blipFill>
        <p:spPr>
          <a:xfrm>
            <a:off x="-112863" y="503853"/>
            <a:ext cx="4486408" cy="6130212"/>
          </a:xfrm>
          <a:prstGeom prst="rect">
            <a:avLst/>
          </a:prstGeom>
        </p:spPr>
      </p:pic>
    </p:spTree>
    <p:extLst>
      <p:ext uri="{BB962C8B-B14F-4D97-AF65-F5344CB8AC3E}">
        <p14:creationId xmlns:p14="http://schemas.microsoft.com/office/powerpoint/2010/main" val="308869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371989" y="370114"/>
            <a:ext cx="9601200" cy="1485900"/>
          </a:xfrm>
        </p:spPr>
        <p:txBody>
          <a:bodyPr vert="horz" wrap="square" lIns="91440" tIns="45720" rIns="91440" bIns="45720" rtlCol="0" anchor="ctr" anchorCtr="1">
            <a:normAutofit fontScale="90000"/>
          </a:bodyPr>
          <a:lstStyle/>
          <a:p>
            <a:r>
              <a:rPr lang="en-US" sz="3600" b="1" cap="all" dirty="0"/>
              <a:t>Where do the guests come from?</a:t>
            </a:r>
            <a:br>
              <a:rPr lang="en-US" sz="3200" cap="all" dirty="0"/>
            </a:br>
            <a:br>
              <a:rPr lang="en-US" sz="3200" cap="all" dirty="0"/>
            </a:br>
            <a:endParaRPr lang="en-US" sz="4600" cap="all" dirty="0"/>
          </a:p>
        </p:txBody>
      </p:sp>
      <p:sp>
        <p:nvSpPr>
          <p:cNvPr id="3" name="Content Placeholder 2">
            <a:extLst>
              <a:ext uri="{FF2B5EF4-FFF2-40B4-BE49-F238E27FC236}">
                <a16:creationId xmlns:a16="http://schemas.microsoft.com/office/drawing/2014/main" id="{42CC16F6-FC7D-43FB-9265-598981D5B801}"/>
              </a:ext>
            </a:extLst>
          </p:cNvPr>
          <p:cNvSpPr>
            <a:spLocks noGrp="1"/>
          </p:cNvSpPr>
          <p:nvPr>
            <p:ph sz="half" idx="1"/>
          </p:nvPr>
        </p:nvSpPr>
        <p:spPr/>
        <p:txBody>
          <a:bodyPr>
            <a:normAutofit fontScale="25000" lnSpcReduction="20000"/>
          </a:bodyPr>
          <a:lstStyle/>
          <a:p>
            <a:pPr algn="l">
              <a:buFont typeface="Arial" panose="020B0604020202020204" pitchFamily="34" charset="0"/>
              <a:buChar char="•"/>
            </a:pPr>
            <a:r>
              <a:rPr lang="en-US" sz="6400" dirty="0">
                <a:solidFill>
                  <a:prstClr val="black">
                    <a:hueOff val="0"/>
                    <a:satOff val="0"/>
                    <a:lumOff val="0"/>
                    <a:alphaOff val="0"/>
                  </a:prstClr>
                </a:solidFill>
                <a:latin typeface="Franklin Gothic Book" panose="020B0503020102020204"/>
              </a:rPr>
              <a:t>To answer this question the data was filtered by a registered country and a confirmed reservation</a:t>
            </a:r>
          </a:p>
          <a:p>
            <a:pPr algn="l">
              <a:buFont typeface="Arial" panose="020B0604020202020204" pitchFamily="34" charset="0"/>
              <a:buChar char="•"/>
            </a:pPr>
            <a:r>
              <a:rPr lang="en-US" sz="6400" dirty="0">
                <a:solidFill>
                  <a:prstClr val="black">
                    <a:hueOff val="0"/>
                    <a:satOff val="0"/>
                    <a:lumOff val="0"/>
                    <a:alphaOff val="0"/>
                  </a:prstClr>
                </a:solidFill>
                <a:latin typeface="Franklin Gothic Book" panose="020B0503020102020204"/>
              </a:rPr>
              <a:t>For presentation reasons up to 1000 guest per country were considered for the second pie plot and Map</a:t>
            </a:r>
          </a:p>
          <a:p>
            <a:pPr algn="l">
              <a:buFont typeface="Arial" panose="020B0604020202020204" pitchFamily="34" charset="0"/>
              <a:buChar char="•"/>
            </a:pPr>
            <a:r>
              <a:rPr lang="en-US" sz="6400" dirty="0">
                <a:solidFill>
                  <a:prstClr val="black">
                    <a:hueOff val="0"/>
                    <a:satOff val="0"/>
                    <a:lumOff val="0"/>
                    <a:alphaOff val="0"/>
                  </a:prstClr>
                </a:solidFill>
                <a:latin typeface="Franklin Gothic Book" panose="020B0503020102020204"/>
              </a:rPr>
              <a:t>After the analysis the mayor percentage (28%) of guests came from Portugal, which make sense as the data provides information from that specific country.</a:t>
            </a:r>
          </a:p>
          <a:p>
            <a:pPr algn="l">
              <a:buFont typeface="Arial" panose="020B0604020202020204" pitchFamily="34" charset="0"/>
              <a:buChar char="•"/>
            </a:pPr>
            <a:r>
              <a:rPr lang="en-US" sz="6400" dirty="0">
                <a:solidFill>
                  <a:prstClr val="black">
                    <a:hueOff val="0"/>
                    <a:satOff val="0"/>
                    <a:lumOff val="0"/>
                    <a:alphaOff val="0"/>
                  </a:prstClr>
                </a:solidFill>
                <a:latin typeface="Franklin Gothic Book" panose="020B0503020102020204"/>
              </a:rPr>
              <a:t>An interesting fact is that the second country with the highest percentage of guests (13%) is Great Britain despite the distance</a:t>
            </a:r>
          </a:p>
          <a:p>
            <a:pPr algn="l">
              <a:buFont typeface="Arial" panose="020B0604020202020204" pitchFamily="34" charset="0"/>
              <a:buChar char="•"/>
            </a:pPr>
            <a:r>
              <a:rPr lang="en-US" sz="6400" dirty="0">
                <a:solidFill>
                  <a:prstClr val="black">
                    <a:hueOff val="0"/>
                    <a:satOff val="0"/>
                    <a:lumOff val="0"/>
                    <a:alphaOff val="0"/>
                  </a:prstClr>
                </a:solidFill>
                <a:latin typeface="Franklin Gothic Book" panose="020B0503020102020204"/>
              </a:rPr>
              <a:t>Another interesting fact is that although Spain is very close, it is the country with the fourth percentage of guests (9%)</a:t>
            </a:r>
          </a:p>
          <a:p>
            <a:br>
              <a:rPr lang="en-US" sz="3600" cap="all" dirty="0"/>
            </a:br>
            <a:br>
              <a:rPr lang="en-US" sz="3600" cap="all" dirty="0"/>
            </a:br>
            <a:endParaRPr lang="en-US" dirty="0"/>
          </a:p>
        </p:txBody>
      </p:sp>
      <p:pic>
        <p:nvPicPr>
          <p:cNvPr id="1028" name="Picture 4">
            <a:extLst>
              <a:ext uri="{FF2B5EF4-FFF2-40B4-BE49-F238E27FC236}">
                <a16:creationId xmlns:a16="http://schemas.microsoft.com/office/drawing/2014/main" id="{3AB17825-57C4-4327-970B-AF83AEEE35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33399" y="990600"/>
            <a:ext cx="6758601" cy="5947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77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371989" y="370114"/>
            <a:ext cx="9601200" cy="1485900"/>
          </a:xfrm>
        </p:spPr>
        <p:txBody>
          <a:bodyPr vert="horz" wrap="square" lIns="91440" tIns="45720" rIns="91440" bIns="45720" rtlCol="0" anchor="ctr" anchorCtr="1">
            <a:normAutofit fontScale="90000"/>
          </a:bodyPr>
          <a:lstStyle/>
          <a:p>
            <a:r>
              <a:rPr lang="en-US" sz="3600" b="1" cap="all"/>
              <a:t>Where do the guests come from?</a:t>
            </a:r>
            <a:br>
              <a:rPr lang="en-US" sz="3200" cap="all"/>
            </a:br>
            <a:br>
              <a:rPr lang="en-US" sz="3200" cap="all"/>
            </a:br>
            <a:endParaRPr lang="en-US" sz="4600" cap="all" dirty="0"/>
          </a:p>
        </p:txBody>
      </p:sp>
      <p:pic>
        <p:nvPicPr>
          <p:cNvPr id="7" name="Picture 6">
            <a:extLst>
              <a:ext uri="{FF2B5EF4-FFF2-40B4-BE49-F238E27FC236}">
                <a16:creationId xmlns:a16="http://schemas.microsoft.com/office/drawing/2014/main" id="{9BCC5DC8-C24A-484E-9BC0-27C3D992EB3E}"/>
              </a:ext>
            </a:extLst>
          </p:cNvPr>
          <p:cNvPicPr>
            <a:picLocks noChangeAspect="1"/>
          </p:cNvPicPr>
          <p:nvPr/>
        </p:nvPicPr>
        <p:blipFill>
          <a:blip r:embed="rId3"/>
          <a:stretch>
            <a:fillRect/>
          </a:stretch>
        </p:blipFill>
        <p:spPr>
          <a:xfrm>
            <a:off x="2618001" y="1468192"/>
            <a:ext cx="7847630" cy="4361108"/>
          </a:xfrm>
          <a:prstGeom prst="rect">
            <a:avLst/>
          </a:prstGeom>
        </p:spPr>
      </p:pic>
    </p:spTree>
    <p:extLst>
      <p:ext uri="{BB962C8B-B14F-4D97-AF65-F5344CB8AC3E}">
        <p14:creationId xmlns:p14="http://schemas.microsoft.com/office/powerpoint/2010/main" val="283030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8509000" y="1886940"/>
            <a:ext cx="3467101" cy="4209060"/>
          </a:xfrm>
        </p:spPr>
        <p:txBody>
          <a:bodyPr vert="horz" lIns="91440" tIns="45720" rIns="91440" bIns="45720" rtlCol="0" anchor="ctr" anchorCtr="0">
            <a:normAutofit fontScale="90000"/>
          </a:bodyPr>
          <a:lstStyle/>
          <a:p>
            <a:pPr>
              <a:lnSpc>
                <a:spcPct val="150000"/>
              </a:lnSpc>
            </a:pPr>
            <a:r>
              <a:rPr lang="en-US" sz="1800" dirty="0">
                <a:solidFill>
                  <a:prstClr val="black">
                    <a:hueOff val="0"/>
                    <a:satOff val="0"/>
                    <a:lumOff val="0"/>
                    <a:alphaOff val="0"/>
                  </a:prstClr>
                </a:solidFill>
                <a:latin typeface="Franklin Gothic Book" panose="020B0503020102020204"/>
                <a:ea typeface="+mn-ea"/>
                <a:cs typeface="+mn-cs"/>
              </a:rPr>
              <a:t>Most of the reservations (76.79%) came through Travel agents and Tour operators followed by Direct reservation to the Hotels.</a:t>
            </a:r>
            <a:br>
              <a:rPr lang="en-US" sz="1800" dirty="0">
                <a:solidFill>
                  <a:prstClr val="black">
                    <a:hueOff val="0"/>
                    <a:satOff val="0"/>
                    <a:lumOff val="0"/>
                    <a:alphaOff val="0"/>
                  </a:prstClr>
                </a:solidFill>
                <a:latin typeface="Franklin Gothic Book" panose="020B0503020102020204"/>
                <a:ea typeface="+mn-ea"/>
                <a:cs typeface="+mn-cs"/>
              </a:rPr>
            </a:br>
            <a:r>
              <a:rPr lang="en-US" sz="1800" dirty="0">
                <a:solidFill>
                  <a:prstClr val="black">
                    <a:hueOff val="0"/>
                    <a:satOff val="0"/>
                    <a:lumOff val="0"/>
                    <a:alphaOff val="0"/>
                  </a:prstClr>
                </a:solidFill>
                <a:latin typeface="Franklin Gothic Book" panose="020B0503020102020204"/>
                <a:ea typeface="+mn-ea"/>
                <a:cs typeface="+mn-cs"/>
              </a:rPr>
              <a:t>On average the Cost of the Daily rate is higher when reservations area made using a Global Distribution System (GDS) and we have the lower rates for Corporate </a:t>
            </a:r>
            <a:r>
              <a:rPr lang="en-US" sz="1800" dirty="0" err="1">
                <a:solidFill>
                  <a:prstClr val="black">
                    <a:hueOff val="0"/>
                    <a:satOff val="0"/>
                    <a:lumOff val="0"/>
                    <a:alphaOff val="0"/>
                  </a:prstClr>
                </a:solidFill>
                <a:latin typeface="Franklin Gothic Book" panose="020B0503020102020204"/>
                <a:ea typeface="+mn-ea"/>
                <a:cs typeface="+mn-cs"/>
              </a:rPr>
              <a:t>clientes</a:t>
            </a:r>
            <a:r>
              <a:rPr lang="en-US" sz="1800" dirty="0">
                <a:solidFill>
                  <a:prstClr val="black">
                    <a:hueOff val="0"/>
                    <a:satOff val="0"/>
                    <a:lumOff val="0"/>
                    <a:alphaOff val="0"/>
                  </a:prstClr>
                </a:solidFill>
                <a:latin typeface="Franklin Gothic Book" panose="020B0503020102020204"/>
                <a:ea typeface="+mn-ea"/>
                <a:cs typeface="+mn-cs"/>
              </a:rPr>
              <a:t>. -Travel Agencies have the second lowest rate.</a:t>
            </a:r>
            <a:endParaRPr lang="en-US" sz="4200" cap="all" dirty="0"/>
          </a:p>
        </p:txBody>
      </p:sp>
      <p:pic>
        <p:nvPicPr>
          <p:cNvPr id="2050" name="Picture 2">
            <a:extLst>
              <a:ext uri="{FF2B5EF4-FFF2-40B4-BE49-F238E27FC236}">
                <a16:creationId xmlns:a16="http://schemas.microsoft.com/office/drawing/2014/main" id="{B7852C8C-60E8-45AC-9A8F-41AF81DA3C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60783" y="2001240"/>
            <a:ext cx="5274900" cy="45293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1B9735-6AF7-46FF-A751-D38D818127EB}"/>
              </a:ext>
            </a:extLst>
          </p:cNvPr>
          <p:cNvSpPr txBox="1"/>
          <p:nvPr/>
        </p:nvSpPr>
        <p:spPr>
          <a:xfrm>
            <a:off x="3355976" y="341448"/>
            <a:ext cx="6096000" cy="1754326"/>
          </a:xfrm>
          <a:prstGeom prst="rect">
            <a:avLst/>
          </a:prstGeom>
          <a:noFill/>
        </p:spPr>
        <p:txBody>
          <a:bodyPr wrap="square">
            <a:spAutoFit/>
          </a:bodyPr>
          <a:lstStyle/>
          <a:p>
            <a:r>
              <a:rPr lang="en-US" sz="3600" b="1" cap="all" dirty="0"/>
              <a:t>How much do guests pay for a room per night?</a:t>
            </a:r>
            <a:br>
              <a:rPr lang="en-US" sz="3600" cap="all" dirty="0"/>
            </a:br>
            <a:endParaRPr lang="en-US" sz="3600" dirty="0"/>
          </a:p>
        </p:txBody>
      </p:sp>
    </p:spTree>
    <p:extLst>
      <p:ext uri="{BB962C8B-B14F-4D97-AF65-F5344CB8AC3E}">
        <p14:creationId xmlns:p14="http://schemas.microsoft.com/office/powerpoint/2010/main" val="310920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p:txBody>
          <a:bodyPr vert="horz" lIns="91440" tIns="45720" rIns="91440" bIns="45720" rtlCol="0" anchor="t" anchorCtr="0">
            <a:normAutofit/>
          </a:bodyPr>
          <a:lstStyle/>
          <a:p>
            <a:pPr algn="ctr"/>
            <a:r>
              <a:rPr lang="en-US" sz="3600" b="1" cap="all" dirty="0"/>
              <a:t>How does the price per night vary over the year</a:t>
            </a:r>
            <a:r>
              <a:rPr lang="en-US" sz="3600" cap="all" dirty="0"/>
              <a:t>?</a:t>
            </a:r>
          </a:p>
        </p:txBody>
      </p:sp>
      <p:pic>
        <p:nvPicPr>
          <p:cNvPr id="3" name="Picture 2" descr="Chart, bar chart&#10;&#10;Description automatically generated">
            <a:extLst>
              <a:ext uri="{FF2B5EF4-FFF2-40B4-BE49-F238E27FC236}">
                <a16:creationId xmlns:a16="http://schemas.microsoft.com/office/drawing/2014/main" id="{4018B366-FFCB-47B4-893B-6ECA34EB73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96931" y="1733550"/>
            <a:ext cx="6398137" cy="4670639"/>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964BCC11-B97C-4EFF-B51E-582CEA1F1ABE}"/>
              </a:ext>
            </a:extLst>
          </p:cNvPr>
          <p:cNvSpPr txBox="1">
            <a:spLocks/>
          </p:cNvSpPr>
          <p:nvPr/>
        </p:nvSpPr>
        <p:spPr>
          <a:xfrm>
            <a:off x="1371600" y="5124450"/>
            <a:ext cx="9601200" cy="1485900"/>
          </a:xfrm>
          <a:prstGeom prst="rect">
            <a:avLst/>
          </a:prstGeom>
        </p:spPr>
        <p:txBody>
          <a:bodyPr vert="horz" lIns="91440" tIns="45720" rIns="91440" bIns="45720" rtlCol="0" anchor="b">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br>
              <a:rPr lang="en-US" sz="2400" cap="all" dirty="0"/>
            </a:br>
            <a:r>
              <a:rPr lang="en-US" sz="1600" dirty="0">
                <a:solidFill>
                  <a:prstClr val="black">
                    <a:hueOff val="0"/>
                    <a:satOff val="0"/>
                    <a:lumOff val="0"/>
                    <a:alphaOff val="0"/>
                  </a:prstClr>
                </a:solidFill>
                <a:latin typeface="Franklin Gothic Book" panose="020B0503020102020204"/>
                <a:ea typeface="+mn-ea"/>
                <a:cs typeface="+mn-cs"/>
              </a:rPr>
              <a:t>The summer months are the most expensive and the winter months are the most affordable</a:t>
            </a:r>
          </a:p>
        </p:txBody>
      </p:sp>
    </p:spTree>
    <p:extLst>
      <p:ext uri="{BB962C8B-B14F-4D97-AF65-F5344CB8AC3E}">
        <p14:creationId xmlns:p14="http://schemas.microsoft.com/office/powerpoint/2010/main" val="1810394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295400" y="30065"/>
            <a:ext cx="9601200" cy="1485900"/>
          </a:xfrm>
        </p:spPr>
        <p:txBody>
          <a:bodyPr anchor="b">
            <a:normAutofit/>
          </a:bodyPr>
          <a:lstStyle/>
          <a:p>
            <a:pPr algn="ctr"/>
            <a:r>
              <a:rPr lang="en-US" sz="3600" b="1" dirty="0"/>
              <a:t>Which are the busiest month?</a:t>
            </a:r>
            <a:br>
              <a:rPr lang="en-US" sz="3600" dirty="0"/>
            </a:br>
            <a:endParaRPr lang="en-US" sz="3600" dirty="0"/>
          </a:p>
        </p:txBody>
      </p:sp>
      <p:pic>
        <p:nvPicPr>
          <p:cNvPr id="2050" name="Picture 2">
            <a:extLst>
              <a:ext uri="{FF2B5EF4-FFF2-40B4-BE49-F238E27FC236}">
                <a16:creationId xmlns:a16="http://schemas.microsoft.com/office/drawing/2014/main" id="{B7155B0D-E712-4339-B456-86E40B52B9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22842" y="1378205"/>
            <a:ext cx="6546316" cy="445149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53DCBD6-0597-4973-BE02-69FC844E3904}"/>
              </a:ext>
            </a:extLst>
          </p:cNvPr>
          <p:cNvSpPr txBox="1">
            <a:spLocks/>
          </p:cNvSpPr>
          <p:nvPr/>
        </p:nvSpPr>
        <p:spPr>
          <a:xfrm>
            <a:off x="1788078" y="5479795"/>
            <a:ext cx="9601200" cy="1485900"/>
          </a:xfrm>
          <a:prstGeom prst="rect">
            <a:avLst/>
          </a:prstGeom>
        </p:spPr>
        <p:txBody>
          <a:bodyPr vert="horz" lIns="91440" tIns="45720" rIns="91440" bIns="45720" rtlCol="0" anchor="b">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100" dirty="0">
                <a:solidFill>
                  <a:srgbClr val="000000"/>
                </a:solidFill>
                <a:latin typeface="Helvetica Neue"/>
              </a:rPr>
              <a:t>The busiest month for both Hotels is August and we can consider November-January being low season where demand drops considerable to the rest of the year.</a:t>
            </a:r>
            <a:br>
              <a:rPr lang="en-US" dirty="0"/>
            </a:br>
            <a:endParaRPr lang="en-US" sz="2200" dirty="0"/>
          </a:p>
        </p:txBody>
      </p:sp>
    </p:spTree>
    <p:extLst>
      <p:ext uri="{BB962C8B-B14F-4D97-AF65-F5344CB8AC3E}">
        <p14:creationId xmlns:p14="http://schemas.microsoft.com/office/powerpoint/2010/main" val="218762219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TotalTime>
  <Words>1080</Words>
  <Application>Microsoft Office PowerPoint</Application>
  <PresentationFormat>Widescreen</PresentationFormat>
  <Paragraphs>93</Paragraphs>
  <Slides>17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Franklin Gothic Book</vt:lpstr>
      <vt:lpstr>Helvetica Neue</vt:lpstr>
      <vt:lpstr>Crop</vt:lpstr>
      <vt:lpstr>Statistical Analysis of Hotel booking demand</vt:lpstr>
      <vt:lpstr>Motivation &amp; Summary </vt:lpstr>
      <vt:lpstr>Questions &amp; Data</vt:lpstr>
      <vt:lpstr>Data Cleanup &amp; Exploration</vt:lpstr>
      <vt:lpstr>Where do the guests come from?  </vt:lpstr>
      <vt:lpstr>Where do the guests come from?  </vt:lpstr>
      <vt:lpstr>Most of the reservations (76.79%) came through Travel agents and Tour operators followed by Direct reservation to the Hotels. On average the Cost of the Daily rate is higher when reservations area made using a Global Distribution System (GDS) and we have the lower rates for Corporate clientes. -Travel Agencies have the second lowest rate.</vt:lpstr>
      <vt:lpstr>How does the price per night vary over the year?</vt:lpstr>
      <vt:lpstr>Which are the busiest month? </vt:lpstr>
      <vt:lpstr> What is the average price by room type? </vt:lpstr>
      <vt:lpstr> Which is the busiest month? </vt:lpstr>
      <vt:lpstr>How long do people stay at the hotels? </vt:lpstr>
      <vt:lpstr>How many bookings were canceled?    </vt:lpstr>
      <vt:lpstr>Which month have the highest number of cancelations?</vt:lpstr>
      <vt:lpstr>Bookings by market segment  </vt:lpstr>
      <vt:lpstr>Is there a correlation between Cancelations and Lead time?</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Analysis of Hotel booking demand</dc:title>
  <dc:creator>Daniel Romero</dc:creator>
  <cp:lastModifiedBy>Daniel Romero</cp:lastModifiedBy>
  <cp:revision>5</cp:revision>
  <dcterms:created xsi:type="dcterms:W3CDTF">2021-05-02T20:43:42Z</dcterms:created>
  <dcterms:modified xsi:type="dcterms:W3CDTF">2021-05-08T05:33:29Z</dcterms:modified>
</cp:coreProperties>
</file>